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90" r:id="rId4"/>
    <p:sldId id="291" r:id="rId5"/>
    <p:sldId id="292" r:id="rId6"/>
    <p:sldId id="293" r:id="rId7"/>
    <p:sldId id="277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3" r:id="rId16"/>
    <p:sldId id="304" r:id="rId17"/>
    <p:sldId id="305" r:id="rId18"/>
    <p:sldId id="306" r:id="rId19"/>
    <p:sldId id="307" r:id="rId20"/>
    <p:sldId id="308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69C"/>
    <a:srgbClr val="FCE6CF"/>
    <a:srgbClr val="FD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750C-C71F-4C0B-BCEF-28985968C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97E55-FECF-434C-AA28-53F803456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DF690-FEF8-4584-94E9-7580C91D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EF5FF-3B17-4867-9165-504DF9A3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45A36-FB12-486A-BDE4-3E839D6D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6F2F-096E-43B4-9ACE-02A278DF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C8B22-C738-4DA0-BA02-21418A8DF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C41F5-ECCF-429C-9593-8629E96E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EC4A4-BC84-47E8-A368-5C215F74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1A6D-0CFC-4403-B906-BC8530A9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8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A3DBC-B827-45FD-9A78-9CB7EC403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68B81-8163-461E-9DF2-76AF7BC44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527CA-D1BD-485A-A740-7DB4E914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B5C12-995D-43E0-9648-4CF850B0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C57B2-22B3-4401-8AC1-F3EFE951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56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D22-B06B-5765-4A0A-1210FA318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A98E-01E6-37B4-C2CD-FD727E02E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F656D-ADEE-3EC7-E50C-D7C86965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F8FF-22CF-6BF7-834A-3CD802B4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E505-57B5-8C10-D4F5-EF649376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8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1007-25C4-DFE0-589A-6657F213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144E-8FC8-4EF0-1B24-6DAACF0F0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890F2-9A89-7BB3-2ED3-43E95780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1FF3-C072-D5A4-64A3-95BC9C77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1C1E-9039-E1A3-EFD4-CA0110F7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1A36-B01A-ABE2-0322-7B57BD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BBA36-1278-9660-716C-A9BCC5ED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E700-57E3-F629-F343-3055D857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DF69-2533-E691-9FE6-6C0CE007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F45B0-49FE-5378-6F32-4E4C897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16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6ACE-0153-530E-6486-2676DB20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ED2F-5092-F064-80B8-CE5D94A89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9F742-BB61-F159-8135-7D36F8E0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07C3-B845-8B74-5636-FCF57B00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2A04F-9262-5B06-9547-DC4CA9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45DD-7744-27D2-3B0C-E249671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95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9002-6E45-26F9-5308-0147770D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DF531-19A1-9FF1-82B0-FA6C08ADA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1AA8-B89D-C870-AA6E-E84263008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574B8-F128-B6C6-95D3-7C92ADB0B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85226-CCF2-1364-675A-D64C2DC7E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D2FC0-6B9F-3D1A-22FB-22D46570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E4047-3DE6-5031-2806-F8F8CC14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3558-7251-941E-D108-5CD3099B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10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16C-AB11-A5E3-66D1-76516E31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A1902-8BB8-8F7A-0698-F47B3949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00D29-EB2B-BFF0-FD96-A39A7E96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3DAE-3362-4D27-A133-DE54F58B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0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6E291-201F-1EBC-51BC-76CC03C6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230FB-4EA8-FB2E-356A-1E2FDF3E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DEAF5-993A-7069-1C54-CC60534A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1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4DB0-B358-B735-0416-E5901F5E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A61-647D-230F-267B-0C4E9B0D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1168-98B4-C208-FEF5-E9E536D2E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7DB06-0024-C77C-AE9A-3E76DFC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2E18A-F6CD-4033-7BEA-72CA3FF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6189-21D6-D953-C1AD-78FEEB07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3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6162-247C-4B17-B794-A5B0D41E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E113-45B9-409A-9525-07333FA6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5D8A-E0DF-4B60-8E9A-13E0170D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2A165-4A7A-4AD4-9696-11DAECD8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C4BEC-668E-4AB9-B1AA-4A252C6B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93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09B-CB40-8F64-14A6-87972D0B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DC83F-2B2B-8285-8AD6-E4D38B982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958DE-41B0-ACBB-E851-8D8642BA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80D8-6095-CD4B-4C23-7009759D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BCA15-A575-3D20-0B33-ACC51948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F03F-65B8-52DD-44DB-1C0037A0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41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A01E-5BF6-82B0-8AEF-35DE571A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A67B-3F46-075C-E4DA-4A2566718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DEDFF-EFF9-9DD6-BA64-0C488ADF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83DA-FAF7-E5B3-DAB6-D81CBCF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05A6-97BA-AF64-AF0E-B61A326A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15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A50CF-2DD6-06ED-D693-0A1F3FD04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82368-341E-A761-51EF-033DE7E4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E2133-8E5F-32EF-0FC5-6366DF40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78A1-48B5-803E-DD48-334E3ACE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A7AE-1F8C-CAA8-987C-9BC769AC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0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EC25-28BD-4998-B6E5-5C062582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7FD63-D17F-4CCB-BD0A-FABAAA155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7488A-CBFE-4991-9B4C-D5DAFDB3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C4BA1-3E8C-4B9C-B38F-836A85C1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5E894-1C05-4DD6-9046-E9C0BDCB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3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7BEF-6401-43FD-AB8E-A3381EA5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46CB-75E3-4981-981A-0B288AC11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5E00A-684E-40E8-BDE3-0A588CBEE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B8033-AED6-4068-9A82-CBA2B4EF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3A102-C568-443D-AF4F-EC295D8E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FC031-DDC2-4DE6-9658-EA80D2DA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9FEC-823C-4756-975F-C0A1515D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4116A-B351-44AB-8173-640B63641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23B60-8C86-4328-AF74-31BFD8AC4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EE3AF-C0D4-4FFC-87F3-4A2CCA01A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1E70FC-9540-45FE-A7D1-3637DFEE1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2AE42-64C6-4FE4-B572-AB7F5ED9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A688F-7BA6-4DC4-B145-2DD728FA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B849B-7044-4CF0-9351-73BA841C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5D61-FA08-4BA1-B9DD-7047B76A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0772E-B3C0-443B-9BCB-2B7E8159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01902-499F-41D5-BF07-2D2E9EF5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E2FE-9FCC-41B0-92D0-04959BDA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CFAB49-DA9F-49C9-95F7-E1743674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51497-9BBC-4C7E-8AE4-BD9059A4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5C624-3842-4841-BA3D-5D319453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9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61B6-0565-4F04-8021-C4BB0CCA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0D32E-6925-4A52-B2D3-38C7CFC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A3BED-D9DD-4CBF-AD9C-B03F9DF56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9F445-B55B-4365-9801-F6DE6C6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908A7-88FD-4EF5-B7C1-D61F3844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DB3B1-EEAE-4648-AF0E-A2813565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9E88-E1FA-41F8-B948-9C148A2C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8D883-2EA4-4DC1-8DD2-9C26B66F4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45E99-DF83-409E-A784-D844EDA77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8C73E-6D23-4223-AF21-BDAD3D64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4E5C-AE15-45DB-AA8A-6EFB1DA6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33666-6D4A-4FF7-8011-25EA6362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0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A5E75-1CAC-4C40-8DB1-CD8378F3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3BA0-B142-4180-985E-895692FE8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DE70E-02F8-432D-AC3B-1B386671B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61E8C-92C5-4C97-A47D-78794A30015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D5D6-4F42-42B4-8FC9-BF31A7F04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76689-775A-4B81-84AF-6CCAE6666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10FD1-4BF9-47A4-8A82-3CC512622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72709-5E18-E175-749E-B944B43B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7710-356B-70CD-83B2-7462EEB0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0F67-EA67-3FA7-2A3E-FA5DE880F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6850-9729-4C00-8BE7-E82C04A97A0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B18D-3A82-93AB-B49E-5D2F29AE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C621-BE85-58F5-C7E5-04127835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2.mp3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12.mp3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3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3.mp3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4.mp3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14.mp3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5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5.mp3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6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6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7.mp3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17.mp3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8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8.mp3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9.mp3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19.mp3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0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0.mp3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4.mp3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2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2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5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7.mp3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p3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8.mp3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9.mp3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0.mp3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10.mp3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1.mp3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1.mp3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0" name="mouthalex">
            <a:hlinkClick r:id="" action="ppaction://media"/>
            <a:extLst>
              <a:ext uri="{FF2B5EF4-FFF2-40B4-BE49-F238E27FC236}">
                <a16:creationId xmlns:a16="http://schemas.microsoft.com/office/drawing/2014/main" id="{DA10EDD4-F484-4920-82AC-379B22FBF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4751709" y="3604941"/>
            <a:ext cx="261245" cy="160766"/>
          </a:xfrm>
          <a:prstGeom prst="roundRect">
            <a:avLst>
              <a:gd name="adj" fmla="val 50000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6412201" y="4208263"/>
            <a:chExt cx="1405767" cy="25500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50032"/>
              <a:chOff x="5918142" y="3880031"/>
              <a:chExt cx="1156295" cy="209749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5918142" y="3880031"/>
                <a:chExt cx="1156295" cy="209749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7496"/>
                  <a:chOff x="6674902" y="3396662"/>
                  <a:chExt cx="1561127" cy="2961595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9399"/>
                    <a:chOff x="6674902" y="3408858"/>
                    <a:chExt cx="1561127" cy="2949399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20897"/>
                      <a:chOff x="5679564" y="966332"/>
                      <a:chExt cx="1959935" cy="4776617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3" y="3057300"/>
                        <a:ext cx="1644818" cy="1617751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117" y="5557457"/>
                        <a:ext cx="518714" cy="185492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ttsMP3.com_VoiceText_2024-11-29_0-43-36">
            <a:hlinkClick r:id="" action="ppaction://media"/>
            <a:extLst>
              <a:ext uri="{FF2B5EF4-FFF2-40B4-BE49-F238E27FC236}">
                <a16:creationId xmlns:a16="http://schemas.microsoft.com/office/drawing/2014/main" id="{1098EF85-4E66-45BC-9B7F-98BDB0DA54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06DFF-4AEA-4072-9D6D-1678C59C5D2D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912530" y="1891186"/>
            <a:chExt cx="2478869" cy="57401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C42239-8ADC-4E70-A9C1-7241F5F00AC3}"/>
                </a:ext>
              </a:extLst>
            </p:cNvPr>
            <p:cNvGrpSpPr/>
            <p:nvPr/>
          </p:nvGrpSpPr>
          <p:grpSpPr>
            <a:xfrm>
              <a:off x="4912530" y="1891186"/>
              <a:ext cx="2478869" cy="5740177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65029" y="4037271"/>
                    <a:ext cx="1665586" cy="1121673"/>
                    <a:chOff x="-351211" y="2876076"/>
                    <a:chExt cx="1665586" cy="1121673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51211" y="3350011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16581" y="320717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086541A-BF4F-4B40-8DB2-7E01F14A6618}"/>
                  </a:ext>
                </a:extLst>
              </p:cNvPr>
              <p:cNvSpPr/>
              <p:nvPr/>
            </p:nvSpPr>
            <p:spPr>
              <a:xfrm rot="20633112">
                <a:off x="5192853" y="4535307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22CA53-C07E-4F84-8739-F948ADB05896}"/>
                </a:ext>
              </a:extLst>
            </p:cNvPr>
            <p:cNvSpPr/>
            <p:nvPr/>
          </p:nvSpPr>
          <p:spPr>
            <a:xfrm rot="1036896" flipH="1">
              <a:off x="5161792" y="5513442"/>
              <a:ext cx="326809" cy="44503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3" name="ttsMP3.com_VoiceText_2024-11-29_1-2-31">
            <a:hlinkClick r:id="" action="ppaction://media"/>
            <a:extLst>
              <a:ext uri="{FF2B5EF4-FFF2-40B4-BE49-F238E27FC236}">
                <a16:creationId xmlns:a16="http://schemas.microsoft.com/office/drawing/2014/main" id="{61DA76E3-A86A-4E08-940C-8F3C183775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Address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CE0D951-E46E-41F5-B7C5-0C6750B1595C}"/>
              </a:ext>
            </a:extLst>
          </p:cNvPr>
          <p:cNvSpPr/>
          <p:nvPr/>
        </p:nvSpPr>
        <p:spPr>
          <a:xfrm flipV="1">
            <a:off x="5824516" y="5923343"/>
            <a:ext cx="415497" cy="152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b="1" dirty="0">
                <a:solidFill>
                  <a:schemeClr val="tx1"/>
                </a:solidFill>
              </a:rPr>
              <a:t>I D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17-50-37">
            <a:hlinkClick r:id="" action="ppaction://media"/>
            <a:extLst>
              <a:ext uri="{FF2B5EF4-FFF2-40B4-BE49-F238E27FC236}">
                <a16:creationId xmlns:a16="http://schemas.microsoft.com/office/drawing/2014/main" id="{0E878603-8B89-4617-BCCF-86052427CE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06DFF-4AEA-4072-9D6D-1678C59C5D2D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912530" y="1891186"/>
            <a:chExt cx="2478869" cy="57401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C42239-8ADC-4E70-A9C1-7241F5F00AC3}"/>
                </a:ext>
              </a:extLst>
            </p:cNvPr>
            <p:cNvGrpSpPr/>
            <p:nvPr/>
          </p:nvGrpSpPr>
          <p:grpSpPr>
            <a:xfrm>
              <a:off x="4912530" y="1891186"/>
              <a:ext cx="2478869" cy="5740177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65029" y="4037271"/>
                    <a:ext cx="1665586" cy="1121673"/>
                    <a:chOff x="-351211" y="2876076"/>
                    <a:chExt cx="1665586" cy="1121673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51211" y="3350011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16581" y="320717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086541A-BF4F-4B40-8DB2-7E01F14A6618}"/>
                  </a:ext>
                </a:extLst>
              </p:cNvPr>
              <p:cNvSpPr/>
              <p:nvPr/>
            </p:nvSpPr>
            <p:spPr>
              <a:xfrm rot="20633112">
                <a:off x="5192853" y="4535307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22CA53-C07E-4F84-8739-F948ADB05896}"/>
                </a:ext>
              </a:extLst>
            </p:cNvPr>
            <p:cNvSpPr/>
            <p:nvPr/>
          </p:nvSpPr>
          <p:spPr>
            <a:xfrm rot="1036896" flipH="1">
              <a:off x="5161792" y="5513442"/>
              <a:ext cx="326809" cy="44503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2" name="ttsMP3.com_VoiceText_2024-11-29_17-52-44">
            <a:hlinkClick r:id="" action="ppaction://media"/>
            <a:extLst>
              <a:ext uri="{FF2B5EF4-FFF2-40B4-BE49-F238E27FC236}">
                <a16:creationId xmlns:a16="http://schemas.microsoft.com/office/drawing/2014/main" id="{7F14B5A3-7AFD-43D5-9F45-70E617F012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Signature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FB89B90-1D2E-4839-8922-44D8D5BE8A9A}"/>
              </a:ext>
            </a:extLst>
          </p:cNvPr>
          <p:cNvSpPr/>
          <p:nvPr/>
        </p:nvSpPr>
        <p:spPr>
          <a:xfrm>
            <a:off x="6376573" y="2727003"/>
            <a:ext cx="271944" cy="153676"/>
          </a:xfrm>
          <a:custGeom>
            <a:avLst/>
            <a:gdLst>
              <a:gd name="connsiteX0" fmla="*/ 135972 w 271944"/>
              <a:gd name="connsiteY0" fmla="*/ 0 h 153676"/>
              <a:gd name="connsiteX1" fmla="*/ 271944 w 271944"/>
              <a:gd name="connsiteY1" fmla="*/ 128284 h 153676"/>
              <a:gd name="connsiteX2" fmla="*/ 266511 w 271944"/>
              <a:gd name="connsiteY2" fmla="*/ 153676 h 153676"/>
              <a:gd name="connsiteX3" fmla="*/ 5434 w 271944"/>
              <a:gd name="connsiteY3" fmla="*/ 153676 h 153676"/>
              <a:gd name="connsiteX4" fmla="*/ 0 w 271944"/>
              <a:gd name="connsiteY4" fmla="*/ 128284 h 153676"/>
              <a:gd name="connsiteX5" fmla="*/ 135972 w 271944"/>
              <a:gd name="connsiteY5" fmla="*/ 0 h 1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44" h="153676">
                <a:moveTo>
                  <a:pt x="135972" y="0"/>
                </a:moveTo>
                <a:cubicBezTo>
                  <a:pt x="211067" y="0"/>
                  <a:pt x="271944" y="57435"/>
                  <a:pt x="271944" y="128284"/>
                </a:cubicBezTo>
                <a:lnTo>
                  <a:pt x="266511" y="153676"/>
                </a:lnTo>
                <a:lnTo>
                  <a:pt x="5434" y="153676"/>
                </a:lnTo>
                <a:lnTo>
                  <a:pt x="0" y="128284"/>
                </a:lnTo>
                <a:cubicBezTo>
                  <a:pt x="0" y="57435"/>
                  <a:pt x="60877" y="0"/>
                  <a:pt x="13597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ED63997-7A1F-442B-8A83-837AD262D285}"/>
              </a:ext>
            </a:extLst>
          </p:cNvPr>
          <p:cNvSpPr/>
          <p:nvPr/>
        </p:nvSpPr>
        <p:spPr>
          <a:xfrm>
            <a:off x="5562259" y="2740737"/>
            <a:ext cx="271944" cy="153676"/>
          </a:xfrm>
          <a:custGeom>
            <a:avLst/>
            <a:gdLst>
              <a:gd name="connsiteX0" fmla="*/ 135972 w 271944"/>
              <a:gd name="connsiteY0" fmla="*/ 0 h 153676"/>
              <a:gd name="connsiteX1" fmla="*/ 271944 w 271944"/>
              <a:gd name="connsiteY1" fmla="*/ 128284 h 153676"/>
              <a:gd name="connsiteX2" fmla="*/ 266511 w 271944"/>
              <a:gd name="connsiteY2" fmla="*/ 153676 h 153676"/>
              <a:gd name="connsiteX3" fmla="*/ 5434 w 271944"/>
              <a:gd name="connsiteY3" fmla="*/ 153676 h 153676"/>
              <a:gd name="connsiteX4" fmla="*/ 0 w 271944"/>
              <a:gd name="connsiteY4" fmla="*/ 128284 h 153676"/>
              <a:gd name="connsiteX5" fmla="*/ 135972 w 271944"/>
              <a:gd name="connsiteY5" fmla="*/ 0 h 1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44" h="153676">
                <a:moveTo>
                  <a:pt x="135972" y="0"/>
                </a:moveTo>
                <a:cubicBezTo>
                  <a:pt x="211067" y="0"/>
                  <a:pt x="271944" y="57435"/>
                  <a:pt x="271944" y="128284"/>
                </a:cubicBezTo>
                <a:lnTo>
                  <a:pt x="266511" y="153676"/>
                </a:lnTo>
                <a:lnTo>
                  <a:pt x="5434" y="153676"/>
                </a:lnTo>
                <a:lnTo>
                  <a:pt x="0" y="128284"/>
                </a:lnTo>
                <a:cubicBezTo>
                  <a:pt x="0" y="57435"/>
                  <a:pt x="60877" y="0"/>
                  <a:pt x="13597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762D20-D259-435A-A51B-B9B70ED6DEBB}"/>
              </a:ext>
            </a:extLst>
          </p:cNvPr>
          <p:cNvCxnSpPr/>
          <p:nvPr/>
        </p:nvCxnSpPr>
        <p:spPr>
          <a:xfrm flipV="1">
            <a:off x="6240479" y="5872697"/>
            <a:ext cx="296933" cy="138089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DCF5112-7629-4442-8A31-1867C0F6D496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BAF6B8-DAB0-4E3B-88CA-6FD449A181AB}"/>
              </a:ext>
            </a:extLst>
          </p:cNvPr>
          <p:cNvCxnSpPr>
            <a:cxnSpLocks/>
          </p:cNvCxnSpPr>
          <p:nvPr/>
        </p:nvCxnSpPr>
        <p:spPr>
          <a:xfrm flipH="1">
            <a:off x="6167423" y="5970706"/>
            <a:ext cx="144480" cy="69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ttsMP3.com_VoiceText_2024-11-29_17-54-17">
            <a:hlinkClick r:id="" action="ppaction://media"/>
            <a:extLst>
              <a:ext uri="{FF2B5EF4-FFF2-40B4-BE49-F238E27FC236}">
                <a16:creationId xmlns:a16="http://schemas.microsoft.com/office/drawing/2014/main" id="{5CFE88B0-0933-4F03-B0D0-B48D35B54C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7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9"/>
                  <a:chOff x="6674902" y="3408858"/>
                  <a:chExt cx="1561127" cy="294939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7"/>
                    <a:chOff x="5679564" y="966332"/>
                    <a:chExt cx="1959935" cy="4776617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7" y="4627705"/>
                      <a:ext cx="179149" cy="92975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7"/>
                      <a:ext cx="518714" cy="185492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0185" y="1814183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70605" y="1806802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mouthmia">
            <a:hlinkClick r:id="" action="ppaction://media"/>
            <a:extLst>
              <a:ext uri="{FF2B5EF4-FFF2-40B4-BE49-F238E27FC236}">
                <a16:creationId xmlns:a16="http://schemas.microsoft.com/office/drawing/2014/main" id="{C4A18B1B-003D-4B23-8AC1-C4C6E7A083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6086093" y="3747268"/>
            <a:ext cx="233415" cy="15561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ttsMP3.com_VoiceText_2024-11-29_18-2-16">
            <a:hlinkClick r:id="" action="ppaction://media"/>
            <a:extLst>
              <a:ext uri="{FF2B5EF4-FFF2-40B4-BE49-F238E27FC236}">
                <a16:creationId xmlns:a16="http://schemas.microsoft.com/office/drawing/2014/main" id="{7E3EE3EE-C91F-47FB-AC73-5A5D9D66D8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5783" y="37291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C42239-8ADC-4E70-A9C1-7241F5F00AC3}"/>
              </a:ext>
            </a:extLst>
          </p:cNvPr>
          <p:cNvGrpSpPr/>
          <p:nvPr/>
        </p:nvGrpSpPr>
        <p:grpSpPr>
          <a:xfrm>
            <a:off x="4674017" y="1922209"/>
            <a:ext cx="2910136" cy="5709147"/>
            <a:chOff x="4090186" y="2673009"/>
            <a:chExt cx="1511076" cy="296445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3F05CD8-0CB6-4011-AA6E-68E32000972B}"/>
                </a:ext>
              </a:extLst>
            </p:cNvPr>
            <p:cNvGrpSpPr/>
            <p:nvPr/>
          </p:nvGrpSpPr>
          <p:grpSpPr>
            <a:xfrm>
              <a:off x="4090186" y="2673009"/>
              <a:ext cx="1511076" cy="2964450"/>
              <a:chOff x="4010629" y="3333505"/>
              <a:chExt cx="1832728" cy="3388452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954D8B9-800A-4443-87C3-A70F8744B197}"/>
                  </a:ext>
                </a:extLst>
              </p:cNvPr>
              <p:cNvGrpSpPr/>
              <p:nvPr/>
            </p:nvGrpSpPr>
            <p:grpSpPr>
              <a:xfrm>
                <a:off x="4175189" y="3333505"/>
                <a:ext cx="1534956" cy="3388452"/>
                <a:chOff x="4249027" y="2007973"/>
                <a:chExt cx="2137690" cy="4719006"/>
              </a:xfrm>
            </p:grpSpPr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F218F83C-AF30-406C-A295-27787614511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9342C8F-2E3C-466A-99AC-A5D503CCAA0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EE3A23F3-0990-40D9-8683-526A760A0338}"/>
                    </a:ext>
                  </a:extLst>
                </p:cNvPr>
                <p:cNvGrpSpPr/>
                <p:nvPr/>
              </p:nvGrpSpPr>
              <p:grpSpPr>
                <a:xfrm>
                  <a:off x="4249027" y="2007973"/>
                  <a:ext cx="2137690" cy="1960319"/>
                  <a:chOff x="2433554" y="1569502"/>
                  <a:chExt cx="1329516" cy="1219200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49DDE465-A1E8-455E-A5A5-2ED11104DC03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657BD7A5-35EC-444A-A165-5ADAEC246987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C16E68C1-154E-49F1-AFAE-023530381120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908B1C4C-4479-4A38-80DD-B6F553416855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AF67AAC-F764-48D0-9425-508F61B07EF4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43D6EE64-A3B2-4A14-98BE-4E63DBAD3734}"/>
                      </a:ext>
                    </a:extLst>
                  </p:cNvPr>
                  <p:cNvSpPr/>
                  <p:nvPr/>
                </p:nvSpPr>
                <p:spPr>
                  <a:xfrm>
                    <a:off x="3232152" y="2217892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409128C-E640-422F-A9A7-FA0A04215C84}"/>
                      </a:ext>
                    </a:extLst>
                  </p:cNvPr>
                  <p:cNvSpPr/>
                  <p:nvPr/>
                </p:nvSpPr>
                <p:spPr>
                  <a:xfrm>
                    <a:off x="3262781" y="229640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9B7977F2-9341-4A91-A89D-482BE2B58318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3D0155E2-6111-41DF-9B00-F6EFF15DA9B8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A3578FA1-F4FE-49D6-8306-CD2DB0B239D3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48997" y="2449993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325FC23-91F3-4590-8BEE-DD9FEA467B8D}"/>
                      </a:ext>
                    </a:extLst>
                  </p:cNvPr>
                  <p:cNvSpPr/>
                  <p:nvPr/>
                </p:nvSpPr>
                <p:spPr>
                  <a:xfrm>
                    <a:off x="2856269" y="2222815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5919F75E-766B-49BF-898D-1E0D3EA4F131}"/>
                      </a:ext>
                    </a:extLst>
                  </p:cNvPr>
                  <p:cNvSpPr/>
                  <p:nvPr/>
                </p:nvSpPr>
                <p:spPr>
                  <a:xfrm>
                    <a:off x="2893963" y="229640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75440A0E-EDE0-4E5B-8C34-CA366441D4B9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D0C55635-C385-4934-A632-8505DB888ED6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: Top Corners Rounded 138">
                  <a:extLst>
                    <a:ext uri="{FF2B5EF4-FFF2-40B4-BE49-F238E27FC236}">
                      <a16:creationId xmlns:a16="http://schemas.microsoft.com/office/drawing/2014/main" id="{AFF5B9AC-863F-4157-B0BF-B1413DB05308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15799DF8-3D6A-4AA0-9F72-DA894DE4C185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5CF2DA7-1E90-43B8-8CBE-DA61C74D48AE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501115" y="4035132"/>
                  <a:ext cx="1629373" cy="1121673"/>
                  <a:chOff x="-351211" y="2876076"/>
                  <a:chExt cx="1629373" cy="1121673"/>
                </a:xfrm>
              </p:grpSpPr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6F9AA53E-46DD-4374-83E7-47E57217A11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51211" y="3350011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: Rounded Corners 143">
                    <a:extLst>
                      <a:ext uri="{FF2B5EF4-FFF2-40B4-BE49-F238E27FC236}">
                        <a16:creationId xmlns:a16="http://schemas.microsoft.com/office/drawing/2014/main" id="{E1933911-AB36-4F77-9BB1-DBC54B7BE1EC}"/>
                      </a:ext>
                    </a:extLst>
                  </p:cNvPr>
                  <p:cNvSpPr/>
                  <p:nvPr/>
                </p:nvSpPr>
                <p:spPr>
                  <a:xfrm rot="245643">
                    <a:off x="1067480" y="3212100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47F591DB-67AA-4760-8577-A09BE9FAB701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B59D249E-4601-42EE-AC81-94B26889D6DA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A56229C-C192-4334-8812-0BCB50E0D7F5}"/>
                  </a:ext>
                </a:extLst>
              </p:cNvPr>
              <p:cNvSpPr/>
              <p:nvPr/>
            </p:nvSpPr>
            <p:spPr>
              <a:xfrm>
                <a:off x="4010629" y="3906132"/>
                <a:ext cx="1832728" cy="77744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086541A-BF4F-4B40-8DB2-7E01F14A6618}"/>
                </a:ext>
              </a:extLst>
            </p:cNvPr>
            <p:cNvSpPr/>
            <p:nvPr/>
          </p:nvSpPr>
          <p:spPr>
            <a:xfrm rot="20633112">
              <a:off x="5192853" y="4535307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77838" y="3792554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DEE445-3663-40A8-B916-26C22737715C}"/>
              </a:ext>
            </a:extLst>
          </p:cNvPr>
          <p:cNvSpPr/>
          <p:nvPr/>
        </p:nvSpPr>
        <p:spPr>
          <a:xfrm flipV="1">
            <a:off x="5571691" y="5873355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Signature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0F0CC-36D1-482E-96E1-2EE7CC4B8B62}"/>
              </a:ext>
            </a:extLst>
          </p:cNvPr>
          <p:cNvGrpSpPr/>
          <p:nvPr/>
        </p:nvGrpSpPr>
        <p:grpSpPr>
          <a:xfrm flipH="1">
            <a:off x="5590761" y="5802017"/>
            <a:ext cx="369989" cy="167983"/>
            <a:chOff x="6167423" y="5872697"/>
            <a:chExt cx="369989" cy="16798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3A603E-8E76-4FB8-B1F8-BC83D830D20D}"/>
                </a:ext>
              </a:extLst>
            </p:cNvPr>
            <p:cNvCxnSpPr/>
            <p:nvPr/>
          </p:nvCxnSpPr>
          <p:spPr>
            <a:xfrm flipV="1">
              <a:off x="6240479" y="5872697"/>
              <a:ext cx="296933" cy="13808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526DE9-DFDD-4E1B-B898-D78A5008C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7423" y="5970706"/>
              <a:ext cx="144480" cy="699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E6BF640-FFF5-4BB7-92A4-D57606AE2EAB}"/>
              </a:ext>
            </a:extLst>
          </p:cNvPr>
          <p:cNvSpPr/>
          <p:nvPr/>
        </p:nvSpPr>
        <p:spPr>
          <a:xfrm rot="21158665" flipH="1">
            <a:off x="5343652" y="5527390"/>
            <a:ext cx="326809" cy="445030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1B8B0D-0703-4D26-BA47-971EC365EB84}"/>
              </a:ext>
            </a:extLst>
          </p:cNvPr>
          <p:cNvSpPr/>
          <p:nvPr/>
        </p:nvSpPr>
        <p:spPr>
          <a:xfrm>
            <a:off x="5949094" y="5905500"/>
            <a:ext cx="245440" cy="190829"/>
          </a:xfrm>
          <a:custGeom>
            <a:avLst/>
            <a:gdLst>
              <a:gd name="connsiteX0" fmla="*/ 29431 w 245440"/>
              <a:gd name="connsiteY0" fmla="*/ 79375 h 190829"/>
              <a:gd name="connsiteX1" fmla="*/ 13556 w 245440"/>
              <a:gd name="connsiteY1" fmla="*/ 101600 h 190829"/>
              <a:gd name="connsiteX2" fmla="*/ 10381 w 245440"/>
              <a:gd name="connsiteY2" fmla="*/ 114300 h 190829"/>
              <a:gd name="connsiteX3" fmla="*/ 4031 w 245440"/>
              <a:gd name="connsiteY3" fmla="*/ 180975 h 190829"/>
              <a:gd name="connsiteX4" fmla="*/ 856 w 245440"/>
              <a:gd name="connsiteY4" fmla="*/ 190500 h 190829"/>
              <a:gd name="connsiteX5" fmla="*/ 10381 w 245440"/>
              <a:gd name="connsiteY5" fmla="*/ 184150 h 190829"/>
              <a:gd name="connsiteX6" fmla="*/ 19906 w 245440"/>
              <a:gd name="connsiteY6" fmla="*/ 171450 h 190829"/>
              <a:gd name="connsiteX7" fmla="*/ 29431 w 245440"/>
              <a:gd name="connsiteY7" fmla="*/ 152400 h 190829"/>
              <a:gd name="connsiteX8" fmla="*/ 35781 w 245440"/>
              <a:gd name="connsiteY8" fmla="*/ 133350 h 190829"/>
              <a:gd name="connsiteX9" fmla="*/ 42131 w 245440"/>
              <a:gd name="connsiteY9" fmla="*/ 107950 h 190829"/>
              <a:gd name="connsiteX10" fmla="*/ 48481 w 245440"/>
              <a:gd name="connsiteY10" fmla="*/ 88900 h 190829"/>
              <a:gd name="connsiteX11" fmla="*/ 67531 w 245440"/>
              <a:gd name="connsiteY11" fmla="*/ 79375 h 190829"/>
              <a:gd name="connsiteX12" fmla="*/ 86581 w 245440"/>
              <a:gd name="connsiteY12" fmla="*/ 66675 h 190829"/>
              <a:gd name="connsiteX13" fmla="*/ 96106 w 245440"/>
              <a:gd name="connsiteY13" fmla="*/ 73025 h 190829"/>
              <a:gd name="connsiteX14" fmla="*/ 86581 w 245440"/>
              <a:gd name="connsiteY14" fmla="*/ 79375 h 190829"/>
              <a:gd name="connsiteX15" fmla="*/ 73881 w 245440"/>
              <a:gd name="connsiteY15" fmla="*/ 98425 h 190829"/>
              <a:gd name="connsiteX16" fmla="*/ 58006 w 245440"/>
              <a:gd name="connsiteY16" fmla="*/ 120650 h 190829"/>
              <a:gd name="connsiteX17" fmla="*/ 61181 w 245440"/>
              <a:gd name="connsiteY17" fmla="*/ 139700 h 190829"/>
              <a:gd name="connsiteX18" fmla="*/ 64356 w 245440"/>
              <a:gd name="connsiteY18" fmla="*/ 130175 h 190829"/>
              <a:gd name="connsiteX19" fmla="*/ 67531 w 245440"/>
              <a:gd name="connsiteY19" fmla="*/ 117475 h 190829"/>
              <a:gd name="connsiteX20" fmla="*/ 73881 w 245440"/>
              <a:gd name="connsiteY20" fmla="*/ 107950 h 190829"/>
              <a:gd name="connsiteX21" fmla="*/ 77056 w 245440"/>
              <a:gd name="connsiteY21" fmla="*/ 98425 h 190829"/>
              <a:gd name="connsiteX22" fmla="*/ 96106 w 245440"/>
              <a:gd name="connsiteY22" fmla="*/ 88900 h 190829"/>
              <a:gd name="connsiteX23" fmla="*/ 134206 w 245440"/>
              <a:gd name="connsiteY23" fmla="*/ 95250 h 190829"/>
              <a:gd name="connsiteX24" fmla="*/ 140556 w 245440"/>
              <a:gd name="connsiteY24" fmla="*/ 85725 h 190829"/>
              <a:gd name="connsiteX25" fmla="*/ 137381 w 245440"/>
              <a:gd name="connsiteY25" fmla="*/ 76200 h 190829"/>
              <a:gd name="connsiteX26" fmla="*/ 115156 w 245440"/>
              <a:gd name="connsiteY26" fmla="*/ 95250 h 190829"/>
              <a:gd name="connsiteX27" fmla="*/ 118331 w 245440"/>
              <a:gd name="connsiteY27" fmla="*/ 139700 h 190829"/>
              <a:gd name="connsiteX28" fmla="*/ 131031 w 245440"/>
              <a:gd name="connsiteY28" fmla="*/ 146050 h 190829"/>
              <a:gd name="connsiteX29" fmla="*/ 150081 w 245440"/>
              <a:gd name="connsiteY29" fmla="*/ 158750 h 190829"/>
              <a:gd name="connsiteX30" fmla="*/ 194531 w 245440"/>
              <a:gd name="connsiteY30" fmla="*/ 155575 h 190829"/>
              <a:gd name="connsiteX31" fmla="*/ 207231 w 245440"/>
              <a:gd name="connsiteY31" fmla="*/ 149225 h 190829"/>
              <a:gd name="connsiteX32" fmla="*/ 238981 w 245440"/>
              <a:gd name="connsiteY32" fmla="*/ 133350 h 190829"/>
              <a:gd name="connsiteX33" fmla="*/ 245331 w 245440"/>
              <a:gd name="connsiteY33" fmla="*/ 123825 h 190829"/>
              <a:gd name="connsiteX34" fmla="*/ 235806 w 245440"/>
              <a:gd name="connsiteY34" fmla="*/ 120650 h 190829"/>
              <a:gd name="connsiteX35" fmla="*/ 197706 w 245440"/>
              <a:gd name="connsiteY35" fmla="*/ 114300 h 190829"/>
              <a:gd name="connsiteX36" fmla="*/ 169131 w 245440"/>
              <a:gd name="connsiteY36" fmla="*/ 101600 h 190829"/>
              <a:gd name="connsiteX37" fmla="*/ 232631 w 245440"/>
              <a:gd name="connsiteY37" fmla="*/ 95250 h 190829"/>
              <a:gd name="connsiteX38" fmla="*/ 210406 w 245440"/>
              <a:gd name="connsiteY38" fmla="*/ 111125 h 190829"/>
              <a:gd name="connsiteX39" fmla="*/ 197706 w 245440"/>
              <a:gd name="connsiteY39" fmla="*/ 117475 h 190829"/>
              <a:gd name="connsiteX40" fmla="*/ 181831 w 245440"/>
              <a:gd name="connsiteY40" fmla="*/ 136525 h 190829"/>
              <a:gd name="connsiteX41" fmla="*/ 162781 w 245440"/>
              <a:gd name="connsiteY41" fmla="*/ 111125 h 190829"/>
              <a:gd name="connsiteX42" fmla="*/ 159606 w 245440"/>
              <a:gd name="connsiteY42" fmla="*/ 123825 h 190829"/>
              <a:gd name="connsiteX43" fmla="*/ 153256 w 245440"/>
              <a:gd name="connsiteY43" fmla="*/ 133350 h 190829"/>
              <a:gd name="connsiteX44" fmla="*/ 150081 w 245440"/>
              <a:gd name="connsiteY44" fmla="*/ 142875 h 190829"/>
              <a:gd name="connsiteX45" fmla="*/ 143731 w 245440"/>
              <a:gd name="connsiteY45" fmla="*/ 152400 h 190829"/>
              <a:gd name="connsiteX46" fmla="*/ 140556 w 245440"/>
              <a:gd name="connsiteY46" fmla="*/ 161925 h 190829"/>
              <a:gd name="connsiteX47" fmla="*/ 124681 w 245440"/>
              <a:gd name="connsiteY47" fmla="*/ 184150 h 190829"/>
              <a:gd name="connsiteX48" fmla="*/ 115156 w 245440"/>
              <a:gd name="connsiteY48" fmla="*/ 190500 h 190829"/>
              <a:gd name="connsiteX49" fmla="*/ 131031 w 245440"/>
              <a:gd name="connsiteY49" fmla="*/ 158750 h 190829"/>
              <a:gd name="connsiteX50" fmla="*/ 140556 w 245440"/>
              <a:gd name="connsiteY50" fmla="*/ 127000 h 190829"/>
              <a:gd name="connsiteX51" fmla="*/ 162781 w 245440"/>
              <a:gd name="connsiteY51" fmla="*/ 95250 h 190829"/>
              <a:gd name="connsiteX52" fmla="*/ 181831 w 245440"/>
              <a:gd name="connsiteY52" fmla="*/ 73025 h 190829"/>
              <a:gd name="connsiteX53" fmla="*/ 191356 w 245440"/>
              <a:gd name="connsiteY53" fmla="*/ 44450 h 190829"/>
              <a:gd name="connsiteX54" fmla="*/ 194531 w 245440"/>
              <a:gd name="connsiteY54" fmla="*/ 34925 h 190829"/>
              <a:gd name="connsiteX55" fmla="*/ 200881 w 245440"/>
              <a:gd name="connsiteY55" fmla="*/ 25400 h 190829"/>
              <a:gd name="connsiteX56" fmla="*/ 204056 w 245440"/>
              <a:gd name="connsiteY56" fmla="*/ 0 h 19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5440" h="190829">
                <a:moveTo>
                  <a:pt x="29431" y="79375"/>
                </a:moveTo>
                <a:cubicBezTo>
                  <a:pt x="24139" y="86783"/>
                  <a:pt x="17916" y="93608"/>
                  <a:pt x="13556" y="101600"/>
                </a:cubicBezTo>
                <a:cubicBezTo>
                  <a:pt x="11466" y="105431"/>
                  <a:pt x="11162" y="110007"/>
                  <a:pt x="10381" y="114300"/>
                </a:cubicBezTo>
                <a:cubicBezTo>
                  <a:pt x="4318" y="147645"/>
                  <a:pt x="9301" y="136176"/>
                  <a:pt x="4031" y="180975"/>
                </a:cubicBezTo>
                <a:cubicBezTo>
                  <a:pt x="3640" y="184299"/>
                  <a:pt x="-2137" y="189003"/>
                  <a:pt x="856" y="190500"/>
                </a:cubicBezTo>
                <a:cubicBezTo>
                  <a:pt x="4269" y="192207"/>
                  <a:pt x="7683" y="186848"/>
                  <a:pt x="10381" y="184150"/>
                </a:cubicBezTo>
                <a:cubicBezTo>
                  <a:pt x="14123" y="180408"/>
                  <a:pt x="16731" y="175683"/>
                  <a:pt x="19906" y="171450"/>
                </a:cubicBezTo>
                <a:cubicBezTo>
                  <a:pt x="31485" y="136712"/>
                  <a:pt x="13018" y="189329"/>
                  <a:pt x="29431" y="152400"/>
                </a:cubicBezTo>
                <a:cubicBezTo>
                  <a:pt x="32149" y="146283"/>
                  <a:pt x="33664" y="139700"/>
                  <a:pt x="35781" y="133350"/>
                </a:cubicBezTo>
                <a:cubicBezTo>
                  <a:pt x="45415" y="104449"/>
                  <a:pt x="30637" y="150095"/>
                  <a:pt x="42131" y="107950"/>
                </a:cubicBezTo>
                <a:cubicBezTo>
                  <a:pt x="43892" y="101492"/>
                  <a:pt x="42912" y="92613"/>
                  <a:pt x="48481" y="88900"/>
                </a:cubicBezTo>
                <a:cubicBezTo>
                  <a:pt x="60791" y="80694"/>
                  <a:pt x="54386" y="83757"/>
                  <a:pt x="67531" y="79375"/>
                </a:cubicBezTo>
                <a:cubicBezTo>
                  <a:pt x="71496" y="75410"/>
                  <a:pt x="78704" y="65362"/>
                  <a:pt x="86581" y="66675"/>
                </a:cubicBezTo>
                <a:cubicBezTo>
                  <a:pt x="90345" y="67302"/>
                  <a:pt x="92931" y="70908"/>
                  <a:pt x="96106" y="73025"/>
                </a:cubicBezTo>
                <a:cubicBezTo>
                  <a:pt x="92931" y="75142"/>
                  <a:pt x="89094" y="76503"/>
                  <a:pt x="86581" y="79375"/>
                </a:cubicBezTo>
                <a:cubicBezTo>
                  <a:pt x="81555" y="85118"/>
                  <a:pt x="78460" y="92320"/>
                  <a:pt x="73881" y="98425"/>
                </a:cubicBezTo>
                <a:cubicBezTo>
                  <a:pt x="62066" y="114178"/>
                  <a:pt x="67291" y="106722"/>
                  <a:pt x="58006" y="120650"/>
                </a:cubicBezTo>
                <a:cubicBezTo>
                  <a:pt x="59064" y="127000"/>
                  <a:pt x="57610" y="134344"/>
                  <a:pt x="61181" y="139700"/>
                </a:cubicBezTo>
                <a:cubicBezTo>
                  <a:pt x="63037" y="142485"/>
                  <a:pt x="63437" y="133393"/>
                  <a:pt x="64356" y="130175"/>
                </a:cubicBezTo>
                <a:cubicBezTo>
                  <a:pt x="65555" y="125979"/>
                  <a:pt x="65812" y="121486"/>
                  <a:pt x="67531" y="117475"/>
                </a:cubicBezTo>
                <a:cubicBezTo>
                  <a:pt x="69034" y="113968"/>
                  <a:pt x="72174" y="111363"/>
                  <a:pt x="73881" y="107950"/>
                </a:cubicBezTo>
                <a:cubicBezTo>
                  <a:pt x="75378" y="104957"/>
                  <a:pt x="74965" y="101038"/>
                  <a:pt x="77056" y="98425"/>
                </a:cubicBezTo>
                <a:cubicBezTo>
                  <a:pt x="81532" y="92830"/>
                  <a:pt x="89831" y="90992"/>
                  <a:pt x="96106" y="88900"/>
                </a:cubicBezTo>
                <a:cubicBezTo>
                  <a:pt x="110100" y="94897"/>
                  <a:pt x="119260" y="103791"/>
                  <a:pt x="134206" y="95250"/>
                </a:cubicBezTo>
                <a:cubicBezTo>
                  <a:pt x="137519" y="93357"/>
                  <a:pt x="138439" y="88900"/>
                  <a:pt x="140556" y="85725"/>
                </a:cubicBezTo>
                <a:cubicBezTo>
                  <a:pt x="139498" y="82550"/>
                  <a:pt x="140694" y="76673"/>
                  <a:pt x="137381" y="76200"/>
                </a:cubicBezTo>
                <a:cubicBezTo>
                  <a:pt x="116857" y="73268"/>
                  <a:pt x="118217" y="83007"/>
                  <a:pt x="115156" y="95250"/>
                </a:cubicBezTo>
                <a:cubicBezTo>
                  <a:pt x="116214" y="110067"/>
                  <a:pt x="113900" y="125522"/>
                  <a:pt x="118331" y="139700"/>
                </a:cubicBezTo>
                <a:cubicBezTo>
                  <a:pt x="119743" y="144218"/>
                  <a:pt x="126972" y="143615"/>
                  <a:pt x="131031" y="146050"/>
                </a:cubicBezTo>
                <a:cubicBezTo>
                  <a:pt x="137575" y="149977"/>
                  <a:pt x="150081" y="158750"/>
                  <a:pt x="150081" y="158750"/>
                </a:cubicBezTo>
                <a:cubicBezTo>
                  <a:pt x="164898" y="157692"/>
                  <a:pt x="179879" y="158017"/>
                  <a:pt x="194531" y="155575"/>
                </a:cubicBezTo>
                <a:cubicBezTo>
                  <a:pt x="199200" y="154797"/>
                  <a:pt x="203094" y="151524"/>
                  <a:pt x="207231" y="149225"/>
                </a:cubicBezTo>
                <a:cubicBezTo>
                  <a:pt x="233925" y="134395"/>
                  <a:pt x="211898" y="144183"/>
                  <a:pt x="238981" y="133350"/>
                </a:cubicBezTo>
                <a:cubicBezTo>
                  <a:pt x="241098" y="130175"/>
                  <a:pt x="246256" y="127527"/>
                  <a:pt x="245331" y="123825"/>
                </a:cubicBezTo>
                <a:cubicBezTo>
                  <a:pt x="244519" y="120578"/>
                  <a:pt x="239024" y="121569"/>
                  <a:pt x="235806" y="120650"/>
                </a:cubicBezTo>
                <a:cubicBezTo>
                  <a:pt x="219490" y="115988"/>
                  <a:pt x="218320" y="116877"/>
                  <a:pt x="197706" y="114300"/>
                </a:cubicBezTo>
                <a:cubicBezTo>
                  <a:pt x="175036" y="106743"/>
                  <a:pt x="184225" y="111663"/>
                  <a:pt x="169131" y="101600"/>
                </a:cubicBezTo>
                <a:cubicBezTo>
                  <a:pt x="177980" y="75052"/>
                  <a:pt x="173135" y="79385"/>
                  <a:pt x="232631" y="95250"/>
                </a:cubicBezTo>
                <a:cubicBezTo>
                  <a:pt x="233793" y="95560"/>
                  <a:pt x="212137" y="110136"/>
                  <a:pt x="210406" y="111125"/>
                </a:cubicBezTo>
                <a:cubicBezTo>
                  <a:pt x="206297" y="113473"/>
                  <a:pt x="201557" y="114724"/>
                  <a:pt x="197706" y="117475"/>
                </a:cubicBezTo>
                <a:cubicBezTo>
                  <a:pt x="189928" y="123031"/>
                  <a:pt x="186894" y="128930"/>
                  <a:pt x="181831" y="136525"/>
                </a:cubicBezTo>
                <a:cubicBezTo>
                  <a:pt x="146603" y="129479"/>
                  <a:pt x="183381" y="142025"/>
                  <a:pt x="162781" y="111125"/>
                </a:cubicBezTo>
                <a:cubicBezTo>
                  <a:pt x="160360" y="107494"/>
                  <a:pt x="161325" y="119814"/>
                  <a:pt x="159606" y="123825"/>
                </a:cubicBezTo>
                <a:cubicBezTo>
                  <a:pt x="158103" y="127332"/>
                  <a:pt x="154963" y="129937"/>
                  <a:pt x="153256" y="133350"/>
                </a:cubicBezTo>
                <a:cubicBezTo>
                  <a:pt x="151759" y="136343"/>
                  <a:pt x="151578" y="139882"/>
                  <a:pt x="150081" y="142875"/>
                </a:cubicBezTo>
                <a:cubicBezTo>
                  <a:pt x="148374" y="146288"/>
                  <a:pt x="145438" y="148987"/>
                  <a:pt x="143731" y="152400"/>
                </a:cubicBezTo>
                <a:cubicBezTo>
                  <a:pt x="142234" y="155393"/>
                  <a:pt x="142053" y="158932"/>
                  <a:pt x="140556" y="161925"/>
                </a:cubicBezTo>
                <a:cubicBezTo>
                  <a:pt x="138753" y="165531"/>
                  <a:pt x="126119" y="182712"/>
                  <a:pt x="124681" y="184150"/>
                </a:cubicBezTo>
                <a:cubicBezTo>
                  <a:pt x="121983" y="186848"/>
                  <a:pt x="118331" y="188383"/>
                  <a:pt x="115156" y="190500"/>
                </a:cubicBezTo>
                <a:cubicBezTo>
                  <a:pt x="120448" y="179917"/>
                  <a:pt x="128161" y="170229"/>
                  <a:pt x="131031" y="158750"/>
                </a:cubicBezTo>
                <a:cubicBezTo>
                  <a:pt x="132750" y="151875"/>
                  <a:pt x="137550" y="131294"/>
                  <a:pt x="140556" y="127000"/>
                </a:cubicBezTo>
                <a:cubicBezTo>
                  <a:pt x="147964" y="116417"/>
                  <a:pt x="153646" y="104385"/>
                  <a:pt x="162781" y="95250"/>
                </a:cubicBezTo>
                <a:cubicBezTo>
                  <a:pt x="176048" y="81983"/>
                  <a:pt x="169612" y="89317"/>
                  <a:pt x="181831" y="73025"/>
                </a:cubicBezTo>
                <a:lnTo>
                  <a:pt x="191356" y="44450"/>
                </a:lnTo>
                <a:cubicBezTo>
                  <a:pt x="192414" y="41275"/>
                  <a:pt x="192675" y="37710"/>
                  <a:pt x="194531" y="34925"/>
                </a:cubicBezTo>
                <a:lnTo>
                  <a:pt x="200881" y="25400"/>
                </a:lnTo>
                <a:cubicBezTo>
                  <a:pt x="204206" y="2127"/>
                  <a:pt x="204056" y="10659"/>
                  <a:pt x="20405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210EC-1DA4-4069-8C93-9C5473E63E5A}"/>
              </a:ext>
            </a:extLst>
          </p:cNvPr>
          <p:cNvSpPr/>
          <p:nvPr/>
        </p:nvSpPr>
        <p:spPr>
          <a:xfrm flipH="1">
            <a:off x="6072752" y="59060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tsMP3.com_VoiceText_2024-11-29_18-3-30">
            <a:hlinkClick r:id="" action="ppaction://media"/>
            <a:extLst>
              <a:ext uri="{FF2B5EF4-FFF2-40B4-BE49-F238E27FC236}">
                <a16:creationId xmlns:a16="http://schemas.microsoft.com/office/drawing/2014/main" id="{4BD88E72-738D-41BD-A570-8222CB3009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A63DA51-58C4-4BF1-B81A-DA1FE15C39C4}"/>
              </a:ext>
            </a:extLst>
          </p:cNvPr>
          <p:cNvSpPr/>
          <p:nvPr/>
        </p:nvSpPr>
        <p:spPr>
          <a:xfrm rot="5400000">
            <a:off x="5626565" y="1209191"/>
            <a:ext cx="1054813" cy="2437311"/>
          </a:xfrm>
          <a:custGeom>
            <a:avLst/>
            <a:gdLst>
              <a:gd name="connsiteX0" fmla="*/ 0 w 1054813"/>
              <a:gd name="connsiteY0" fmla="*/ 1075667 h 2151333"/>
              <a:gd name="connsiteX1" fmla="*/ 946833 w 1054813"/>
              <a:gd name="connsiteY1" fmla="*/ 15046 h 2151333"/>
              <a:gd name="connsiteX2" fmla="*/ 1054813 w 1054813"/>
              <a:gd name="connsiteY2" fmla="*/ 0 h 2151333"/>
              <a:gd name="connsiteX3" fmla="*/ 1054813 w 1054813"/>
              <a:gd name="connsiteY3" fmla="*/ 2151333 h 2151333"/>
              <a:gd name="connsiteX4" fmla="*/ 946833 w 1054813"/>
              <a:gd name="connsiteY4" fmla="*/ 2136288 h 2151333"/>
              <a:gd name="connsiteX5" fmla="*/ 0 w 1054813"/>
              <a:gd name="connsiteY5" fmla="*/ 1075667 h 215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4813" h="2151333">
                <a:moveTo>
                  <a:pt x="0" y="1075667"/>
                </a:moveTo>
                <a:cubicBezTo>
                  <a:pt x="0" y="552494"/>
                  <a:pt x="406477" y="115996"/>
                  <a:pt x="946833" y="15046"/>
                </a:cubicBezTo>
                <a:lnTo>
                  <a:pt x="1054813" y="0"/>
                </a:lnTo>
                <a:lnTo>
                  <a:pt x="1054813" y="2151333"/>
                </a:lnTo>
                <a:lnTo>
                  <a:pt x="946833" y="2136288"/>
                </a:lnTo>
                <a:cubicBezTo>
                  <a:pt x="406477" y="2035338"/>
                  <a:pt x="0" y="1598840"/>
                  <a:pt x="0" y="107566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9518" y="26300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269" y="2618475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00123456789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tsMP3.com_VoiceText_2024-11-29_18-20-15">
            <a:hlinkClick r:id="" action="ppaction://media"/>
            <a:extLst>
              <a:ext uri="{FF2B5EF4-FFF2-40B4-BE49-F238E27FC236}">
                <a16:creationId xmlns:a16="http://schemas.microsoft.com/office/drawing/2014/main" id="{0FF0CB8E-85F2-4156-878F-D6C012B256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06DFF-4AEA-4072-9D6D-1678C59C5D2D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912530" y="1891186"/>
            <a:chExt cx="2478869" cy="57401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C42239-8ADC-4E70-A9C1-7241F5F00AC3}"/>
                </a:ext>
              </a:extLst>
            </p:cNvPr>
            <p:cNvGrpSpPr/>
            <p:nvPr/>
          </p:nvGrpSpPr>
          <p:grpSpPr>
            <a:xfrm>
              <a:off x="4912530" y="1891186"/>
              <a:ext cx="2478869" cy="5740177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65029" y="4037271"/>
                    <a:ext cx="1665586" cy="1121673"/>
                    <a:chOff x="-351211" y="2876076"/>
                    <a:chExt cx="1665586" cy="1121673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51211" y="3350011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16581" y="320717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086541A-BF4F-4B40-8DB2-7E01F14A6618}"/>
                  </a:ext>
                </a:extLst>
              </p:cNvPr>
              <p:cNvSpPr/>
              <p:nvPr/>
            </p:nvSpPr>
            <p:spPr>
              <a:xfrm rot="20633112">
                <a:off x="5192853" y="4535307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22CA53-C07E-4F84-8739-F948ADB05896}"/>
                </a:ext>
              </a:extLst>
            </p:cNvPr>
            <p:cNvSpPr/>
            <p:nvPr/>
          </p:nvSpPr>
          <p:spPr>
            <a:xfrm rot="1036896" flipH="1">
              <a:off x="5161792" y="5513442"/>
              <a:ext cx="326809" cy="44503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3" name="ttsMP3.com_VoiceText_2024-11-29_18-22-40">
            <a:hlinkClick r:id="" action="ppaction://media"/>
            <a:extLst>
              <a:ext uri="{FF2B5EF4-FFF2-40B4-BE49-F238E27FC236}">
                <a16:creationId xmlns:a16="http://schemas.microsoft.com/office/drawing/2014/main" id="{4DC2FA10-1864-4F98-B5C6-4D14D6C50C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860" y="3437360"/>
                        <a:ext cx="1184318" cy="2920897"/>
                        <a:chOff x="5702753" y="966332"/>
                        <a:chExt cx="1936746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753" y="3064435"/>
                          <a:ext cx="307239" cy="1109308"/>
                          <a:chOff x="1045181" y="2860704"/>
                          <a:chExt cx="307239" cy="1109308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70213" y="3287986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211953" y="3058760"/>
                          <a:ext cx="351958" cy="991896"/>
                          <a:chOff x="7287901" y="3121001"/>
                          <a:chExt cx="327435" cy="1037525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287901" y="3555794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9518" y="26300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269" y="2618475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rot="927423" flipH="1">
            <a:off x="4772459" y="5709383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20490043">
            <a:off x="6802341" y="5684048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18-24-44">
            <a:hlinkClick r:id="" action="ppaction://media"/>
            <a:extLst>
              <a:ext uri="{FF2B5EF4-FFF2-40B4-BE49-F238E27FC236}">
                <a16:creationId xmlns:a16="http://schemas.microsoft.com/office/drawing/2014/main" id="{7405BEA8-7D9C-4275-932C-6984C2627D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3980248" y="4835893"/>
            <a:ext cx="1559318" cy="3722548"/>
            <a:chOff x="4713301" y="3751862"/>
            <a:chExt cx="1265563" cy="3021267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31CF04-7A55-4DF0-8FF8-0B060401C4B2}"/>
                </a:ext>
              </a:extLst>
            </p:cNvPr>
            <p:cNvGrpSpPr/>
            <p:nvPr/>
          </p:nvGrpSpPr>
          <p:grpSpPr>
            <a:xfrm>
              <a:off x="4713301" y="3751862"/>
              <a:ext cx="1265563" cy="3021267"/>
              <a:chOff x="4249027" y="1917528"/>
              <a:chExt cx="2137690" cy="480945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D06CC1A-526C-4B11-8D4A-217DCA3E1C3C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3027352-CF52-49A4-9E20-CD34A2DD8883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5AE43DC-5A9C-4EC0-9968-A0C3ED1BB766}"/>
                  </a:ext>
                </a:extLst>
              </p:cNvPr>
              <p:cNvGrpSpPr/>
              <p:nvPr/>
            </p:nvGrpSpPr>
            <p:grpSpPr>
              <a:xfrm>
                <a:off x="4249027" y="1917528"/>
                <a:ext cx="2137690" cy="2050762"/>
                <a:chOff x="2433554" y="1513251"/>
                <a:chExt cx="1329516" cy="127545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394AD42-3E47-48E7-B2C0-93569B19D831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4876148-3861-4BE5-824A-E0341EA74DCA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3A0CD44-3158-4B07-BB0F-C8198A458AE7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D601A23-52D9-4F08-A9BD-371E043DB62D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93F8A43-CEBC-43C6-9157-93941F07CDF2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1EF0C2C-68D0-4382-86EF-AADB7B983E78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366982B-6A39-4B74-8775-1E3E281B5F93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C50031A-7271-4EE2-B453-DD037758617A}"/>
                    </a:ext>
                  </a:extLst>
                </p:cNvPr>
                <p:cNvSpPr/>
                <p:nvPr/>
              </p:nvSpPr>
              <p:spPr>
                <a:xfrm>
                  <a:off x="3032578" y="2242812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19B9567-56F7-4F9E-BBCC-74434938AC36}"/>
                    </a:ext>
                  </a:extLst>
                </p:cNvPr>
                <p:cNvSpPr/>
                <p:nvPr/>
              </p:nvSpPr>
              <p:spPr>
                <a:xfrm>
                  <a:off x="2506866" y="1513251"/>
                  <a:ext cx="1181100" cy="121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9A2F8D7-F992-4EED-938B-E71CF5A3C4CB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1BF4ACF7-375F-49CF-9474-67E6232362E6}"/>
                  </a:ext>
                </a:extLst>
              </p:cNvPr>
              <p:cNvSpPr/>
              <p:nvPr/>
            </p:nvSpPr>
            <p:spPr>
              <a:xfrm>
                <a:off x="4623445" y="6541485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E54CE0C4-5B39-47EE-A087-C0E141B1C780}"/>
                  </a:ext>
                </a:extLst>
              </p:cNvPr>
              <p:cNvSpPr/>
              <p:nvPr/>
            </p:nvSpPr>
            <p:spPr>
              <a:xfrm>
                <a:off x="5467755" y="6427448"/>
                <a:ext cx="518716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DD9DC3-CCFF-419C-AB03-414A9375BBEB}"/>
                  </a:ext>
                </a:extLst>
              </p:cNvPr>
              <p:cNvGrpSpPr/>
              <p:nvPr/>
            </p:nvGrpSpPr>
            <p:grpSpPr>
              <a:xfrm rot="21192860" flipH="1">
                <a:off x="4443640" y="4036867"/>
                <a:ext cx="1713762" cy="1098188"/>
                <a:chOff x="-379414" y="2876076"/>
                <a:chExt cx="1713762" cy="1098188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8052C156-E0AA-4A3E-A84E-C33063F5CFAC}"/>
                    </a:ext>
                  </a:extLst>
                </p:cNvPr>
                <p:cNvSpPr/>
                <p:nvPr/>
              </p:nvSpPr>
              <p:spPr>
                <a:xfrm rot="21192860">
                  <a:off x="-379414" y="3326526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214361EC-00FE-462A-99C3-6CF4DC2E9B30}"/>
                    </a:ext>
                  </a:extLst>
                </p:cNvPr>
                <p:cNvSpPr/>
                <p:nvPr/>
              </p:nvSpPr>
              <p:spPr>
                <a:xfrm rot="21192860">
                  <a:off x="1136553" y="3209752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F5843FF-E09C-462B-9EF5-F766E2145E49}"/>
                    </a:ext>
                  </a:extLst>
                </p:cNvPr>
                <p:cNvSpPr/>
                <p:nvPr/>
              </p:nvSpPr>
              <p:spPr>
                <a:xfrm rot="20877890">
                  <a:off x="970923" y="2876076"/>
                  <a:ext cx="307239" cy="5473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0C67C4D-2750-49A0-A5C5-C10EC6E4F7C2}"/>
                  </a:ext>
                </a:extLst>
              </p:cNvPr>
              <p:cNvSpPr/>
              <p:nvPr/>
            </p:nvSpPr>
            <p:spPr>
              <a:xfrm>
                <a:off x="5867957" y="4118273"/>
                <a:ext cx="326010" cy="515803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3632658-977E-4ACC-B8C2-E128B67CC1FB}"/>
                  </a:ext>
                </a:extLst>
              </p:cNvPr>
              <p:cNvSpPr/>
              <p:nvPr/>
            </p:nvSpPr>
            <p:spPr>
              <a:xfrm>
                <a:off x="4493695" y="4095600"/>
                <a:ext cx="1644818" cy="171174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6540592" y="2460352"/>
            <a:ext cx="1627712" cy="3267611"/>
            <a:chOff x="6412201" y="4208263"/>
            <a:chExt cx="1405767" cy="25500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50032"/>
              <a:chOff x="5918142" y="3880031"/>
              <a:chExt cx="1156295" cy="209749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5918142" y="3880031"/>
                <a:chExt cx="1156295" cy="209749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7496"/>
                  <a:chOff x="6674902" y="3396662"/>
                  <a:chExt cx="1561127" cy="2961594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9398"/>
                    <a:chOff x="6674902" y="3408858"/>
                    <a:chExt cx="1561127" cy="2949398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20896"/>
                      <a:chOff x="5679564" y="966332"/>
                      <a:chExt cx="1959935" cy="4776615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3"/>
                        <a:ext cx="179149" cy="96426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3" y="3057300"/>
                        <a:ext cx="1644818" cy="1617751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117" y="5557454"/>
                        <a:ext cx="518714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8887" y="1813590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57963" y="182085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ttsMP3.com_VoiceText_2024-11-29_19-15-28">
            <a:hlinkClick r:id="" action="ppaction://media"/>
            <a:extLst>
              <a:ext uri="{FF2B5EF4-FFF2-40B4-BE49-F238E27FC236}">
                <a16:creationId xmlns:a16="http://schemas.microsoft.com/office/drawing/2014/main" id="{DA080523-690C-41DB-A861-895FF9D13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0043 -0.2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9"/>
                  <a:chOff x="6674902" y="3408858"/>
                  <a:chExt cx="1561127" cy="294939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7"/>
                    <a:chOff x="5679564" y="966332"/>
                    <a:chExt cx="1959935" cy="4776617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7" y="4627705"/>
                      <a:ext cx="179149" cy="92975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7"/>
                      <a:ext cx="518714" cy="185492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70604" y="1808980"/>
                      <a:ext cx="151788" cy="166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6086093" y="3747268"/>
            <a:ext cx="233415" cy="155610"/>
          </a:xfrm>
          <a:prstGeom prst="roundRect">
            <a:avLst>
              <a:gd name="adj" fmla="val 50000"/>
            </a:avLst>
          </a:prstGeom>
        </p:spPr>
      </p:pic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tsMP3.com_VoiceText_2024-11-29_0-46-37">
            <a:hlinkClick r:id="" action="ppaction://media"/>
            <a:extLst>
              <a:ext uri="{FF2B5EF4-FFF2-40B4-BE49-F238E27FC236}">
                <a16:creationId xmlns:a16="http://schemas.microsoft.com/office/drawing/2014/main" id="{8C24623D-BF2F-466F-BAB4-56FA4A4E8A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053880" y="2885354"/>
            <a:ext cx="1559318" cy="3722548"/>
            <a:chOff x="4713301" y="3751862"/>
            <a:chExt cx="1265563" cy="3021267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31CF04-7A55-4DF0-8FF8-0B060401C4B2}"/>
                </a:ext>
              </a:extLst>
            </p:cNvPr>
            <p:cNvGrpSpPr/>
            <p:nvPr/>
          </p:nvGrpSpPr>
          <p:grpSpPr>
            <a:xfrm>
              <a:off x="4713301" y="3751862"/>
              <a:ext cx="1265563" cy="3021267"/>
              <a:chOff x="4249027" y="1917528"/>
              <a:chExt cx="2137690" cy="480945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D06CC1A-526C-4B11-8D4A-217DCA3E1C3C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3027352-CF52-49A4-9E20-CD34A2DD8883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5AE43DC-5A9C-4EC0-9968-A0C3ED1BB766}"/>
                  </a:ext>
                </a:extLst>
              </p:cNvPr>
              <p:cNvGrpSpPr/>
              <p:nvPr/>
            </p:nvGrpSpPr>
            <p:grpSpPr>
              <a:xfrm>
                <a:off x="4249027" y="1917528"/>
                <a:ext cx="2137690" cy="2050762"/>
                <a:chOff x="2433554" y="1513251"/>
                <a:chExt cx="1329516" cy="127545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394AD42-3E47-48E7-B2C0-93569B19D831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4876148-3861-4BE5-824A-E0341EA74DCA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3A0CD44-3158-4B07-BB0F-C8198A458AE7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D601A23-52D9-4F08-A9BD-371E043DB62D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93F8A43-CEBC-43C6-9157-93941F07CDF2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1EF0C2C-68D0-4382-86EF-AADB7B983E78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366982B-6A39-4B74-8775-1E3E281B5F93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C50031A-7271-4EE2-B453-DD037758617A}"/>
                    </a:ext>
                  </a:extLst>
                </p:cNvPr>
                <p:cNvSpPr/>
                <p:nvPr/>
              </p:nvSpPr>
              <p:spPr>
                <a:xfrm>
                  <a:off x="3032578" y="2242812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19B9567-56F7-4F9E-BBCC-74434938AC36}"/>
                    </a:ext>
                  </a:extLst>
                </p:cNvPr>
                <p:cNvSpPr/>
                <p:nvPr/>
              </p:nvSpPr>
              <p:spPr>
                <a:xfrm>
                  <a:off x="2506866" y="1513251"/>
                  <a:ext cx="1181100" cy="121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9A2F8D7-F992-4EED-938B-E71CF5A3C4CB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1BF4ACF7-375F-49CF-9474-67E6232362E6}"/>
                  </a:ext>
                </a:extLst>
              </p:cNvPr>
              <p:cNvSpPr/>
              <p:nvPr/>
            </p:nvSpPr>
            <p:spPr>
              <a:xfrm>
                <a:off x="4623445" y="6541485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E54CE0C4-5B39-47EE-A087-C0E141B1C780}"/>
                  </a:ext>
                </a:extLst>
              </p:cNvPr>
              <p:cNvSpPr/>
              <p:nvPr/>
            </p:nvSpPr>
            <p:spPr>
              <a:xfrm>
                <a:off x="5467755" y="6427448"/>
                <a:ext cx="518716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DD9DC3-CCFF-419C-AB03-414A9375BBEB}"/>
                  </a:ext>
                </a:extLst>
              </p:cNvPr>
              <p:cNvGrpSpPr/>
              <p:nvPr/>
            </p:nvGrpSpPr>
            <p:grpSpPr>
              <a:xfrm rot="21192860" flipH="1">
                <a:off x="4443640" y="4036867"/>
                <a:ext cx="1713762" cy="1098188"/>
                <a:chOff x="-379414" y="2876076"/>
                <a:chExt cx="1713762" cy="1098188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8052C156-E0AA-4A3E-A84E-C33063F5CFAC}"/>
                    </a:ext>
                  </a:extLst>
                </p:cNvPr>
                <p:cNvSpPr/>
                <p:nvPr/>
              </p:nvSpPr>
              <p:spPr>
                <a:xfrm rot="21192860">
                  <a:off x="-379414" y="3326526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214361EC-00FE-462A-99C3-6CF4DC2E9B30}"/>
                    </a:ext>
                  </a:extLst>
                </p:cNvPr>
                <p:cNvSpPr/>
                <p:nvPr/>
              </p:nvSpPr>
              <p:spPr>
                <a:xfrm rot="21192860">
                  <a:off x="1136553" y="3209752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F5843FF-E09C-462B-9EF5-F766E2145E49}"/>
                    </a:ext>
                  </a:extLst>
                </p:cNvPr>
                <p:cNvSpPr/>
                <p:nvPr/>
              </p:nvSpPr>
              <p:spPr>
                <a:xfrm rot="20877890">
                  <a:off x="970923" y="2876076"/>
                  <a:ext cx="307239" cy="5473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0C67C4D-2750-49A0-A5C5-C10EC6E4F7C2}"/>
                  </a:ext>
                </a:extLst>
              </p:cNvPr>
              <p:cNvSpPr/>
              <p:nvPr/>
            </p:nvSpPr>
            <p:spPr>
              <a:xfrm>
                <a:off x="5867957" y="4118273"/>
                <a:ext cx="326010" cy="515803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3632658-977E-4ACC-B8C2-E128B67CC1FB}"/>
                  </a:ext>
                </a:extLst>
              </p:cNvPr>
              <p:cNvSpPr/>
              <p:nvPr/>
            </p:nvSpPr>
            <p:spPr>
              <a:xfrm>
                <a:off x="4493695" y="4095600"/>
                <a:ext cx="1644818" cy="171174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6540592" y="2460352"/>
            <a:ext cx="1627712" cy="3267611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4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8"/>
                  <a:chOff x="6674902" y="3408858"/>
                  <a:chExt cx="1561127" cy="2949398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6"/>
                    <a:chOff x="5679564" y="966332"/>
                    <a:chExt cx="1959935" cy="4776615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3"/>
                      <a:ext cx="179149" cy="96426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4"/>
                      <a:ext cx="518714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8887" y="1813590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57963" y="1820850"/>
                      <a:ext cx="151788" cy="166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" name="mouthmia">
            <a:hlinkClick r:id="" action="ppaction://media"/>
            <a:extLst>
              <a:ext uri="{FF2B5EF4-FFF2-40B4-BE49-F238E27FC236}">
                <a16:creationId xmlns:a16="http://schemas.microsoft.com/office/drawing/2014/main" id="{EBF0D592-9551-4E4C-83D9-8CCFA1E2E9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7222074" y="3513751"/>
            <a:ext cx="233415" cy="15561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ttsMP3.com_VoiceText_2024-11-29_19-18-37">
            <a:hlinkClick r:id="" action="ppaction://media"/>
            <a:extLst>
              <a:ext uri="{FF2B5EF4-FFF2-40B4-BE49-F238E27FC236}">
                <a16:creationId xmlns:a16="http://schemas.microsoft.com/office/drawing/2014/main" id="{D50A4800-6E11-4BA6-8A79-C5100115DF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0FE1A6-60DB-4B56-A266-87436B861830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214031" y="2656901"/>
            <a:chExt cx="1287142" cy="29805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565B58-61F4-4150-A0D0-8A5EFE36617A}"/>
                </a:ext>
              </a:extLst>
            </p:cNvPr>
            <p:cNvGrpSpPr/>
            <p:nvPr/>
          </p:nvGrpSpPr>
          <p:grpSpPr>
            <a:xfrm>
              <a:off x="4214031" y="2656901"/>
              <a:ext cx="1287142" cy="2980562"/>
              <a:chOff x="4214031" y="2656901"/>
              <a:chExt cx="1287142" cy="298056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B527B2-AA90-4C11-A12F-43E5E913EF76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31CF04-7A55-4DF0-8FF8-0B060401C4B2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DD06CC1A-526C-4B11-8D4A-217DCA3E1C3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3027352-CF52-49A4-9E20-CD34A2DD8883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5AE43DC-5A9C-4EC0-9968-A0C3ED1BB766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2394AD42-3E47-48E7-B2C0-93569B19D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D4876148-3861-4BE5-824A-E0341EA74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3A0CD44-3158-4B07-BB0F-C8198A458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1D601A23-52D9-4F08-A9BD-371E043DB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93F8A43-CEBC-43C6-9157-93941F07C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066FC2FE-EEC9-494C-8618-7A71632CD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D6EE7D2A-3802-45C9-B290-D831C44A1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0005" y="211629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91EF0C2C-68D0-4382-86EF-AADB7B983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8366982B-6A39-4B74-8775-1E3E281B5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2C50031A-7271-4EE2-B453-DD0377586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A10253F-F004-4EE3-8516-81DC0A17391A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22DDC21D-A1C3-4BCD-83DC-CE73BEDBA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D3F5F51B-BF09-4AC6-8D30-506A318F8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1D797374-4FBE-44FD-8063-E06DBBF72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562" y="2108409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3632658-977E-4ACC-B8C2-E128B67CC1FB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69A2F8D7-F992-4EED-938B-E71CF5A3C4CB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1BF4ACF7-375F-49CF-9474-67E6232362E6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E54CE0C4-5B39-47EE-A087-C0E141B1C780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2DD9DC3-CCFF-419C-AB03-414A9375BBEB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500272" y="4039982"/>
                    <a:ext cx="1548407" cy="1102599"/>
                    <a:chOff x="-270245" y="2876076"/>
                    <a:chExt cx="1548407" cy="1102599"/>
                  </a:xfrm>
                </p:grpSpPr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8052C156-E0AA-4A3E-A84E-C33063F5CFAC}"/>
                        </a:ext>
                      </a:extLst>
                    </p:cNvPr>
                    <p:cNvSpPr/>
                    <p:nvPr/>
                  </p:nvSpPr>
                  <p:spPr>
                    <a:xfrm rot="20092480">
                      <a:off x="-270245" y="3330937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214361EC-00FE-462A-99C3-6CF4DC2E9B30}"/>
                        </a:ext>
                      </a:extLst>
                    </p:cNvPr>
                    <p:cNvSpPr/>
                    <p:nvPr/>
                  </p:nvSpPr>
                  <p:spPr>
                    <a:xfrm rot="245643">
                      <a:off x="1067480" y="321210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DF5843FF-E09C-462B-9EF5-F766E2145E49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20C67C4D-2750-49A0-A5C5-C10EC6E4F7C2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0B31D89-D790-4DDA-A586-252EBF12BE2E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C20844-F2C4-4893-BEF7-39FAA4508516}"/>
                  </a:ext>
                </a:extLst>
              </p:cNvPr>
              <p:cNvSpPr/>
              <p:nvPr/>
            </p:nvSpPr>
            <p:spPr>
              <a:xfrm>
                <a:off x="4603085" y="4552715"/>
                <a:ext cx="530770" cy="286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+mj-lt"/>
                  </a:rPr>
                  <a:t>Address</a:t>
                </a: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811064-30A8-4809-BF09-12F361EE8462}"/>
                </a:ext>
              </a:extLst>
            </p:cNvPr>
            <p:cNvSpPr/>
            <p:nvPr/>
          </p:nvSpPr>
          <p:spPr>
            <a:xfrm rot="1238184">
              <a:off x="5049008" y="4521673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FC43A28-F6FE-4599-834A-9C99A619D2DB}"/>
                </a:ext>
              </a:extLst>
            </p:cNvPr>
            <p:cNvSpPr/>
            <p:nvPr/>
          </p:nvSpPr>
          <p:spPr>
            <a:xfrm rot="21158665" flipH="1">
              <a:off x="4437889" y="454498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0C38AE-50AF-4114-A8ED-3D23B5AC7AB5}"/>
                </a:ext>
              </a:extLst>
            </p:cNvPr>
            <p:cNvSpPr/>
            <p:nvPr/>
          </p:nvSpPr>
          <p:spPr>
            <a:xfrm>
              <a:off x="4762392" y="4571179"/>
              <a:ext cx="215745" cy="794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b="1" dirty="0">
                  <a:solidFill>
                    <a:schemeClr val="tx1"/>
                  </a:solidFill>
                </a:rPr>
                <a:t>I 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6412201" y="4208263"/>
            <a:chExt cx="1405767" cy="25500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50032"/>
              <a:chOff x="5918142" y="3880031"/>
              <a:chExt cx="1156295" cy="209749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5918142" y="3880031"/>
                <a:chExt cx="1156295" cy="209749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7496"/>
                  <a:chOff x="6674902" y="3396662"/>
                  <a:chExt cx="1561127" cy="2961595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9399"/>
                    <a:chOff x="6674902" y="3408858"/>
                    <a:chExt cx="1561127" cy="2949399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47999" y="3437360"/>
                      <a:ext cx="1184177" cy="2920897"/>
                      <a:chOff x="5702983" y="966332"/>
                      <a:chExt cx="1936516" cy="4776617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3" y="3057300"/>
                        <a:ext cx="1644818" cy="1617751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117" y="5557457"/>
                        <a:ext cx="518714" cy="185492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02983" y="3064441"/>
                        <a:ext cx="347000" cy="1319594"/>
                        <a:chOff x="5702983" y="3064441"/>
                        <a:chExt cx="347000" cy="1319594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5741810" y="3945154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6" name="mouthalex">
            <a:hlinkClick r:id="" action="ppaction://media"/>
            <a:extLst>
              <a:ext uri="{FF2B5EF4-FFF2-40B4-BE49-F238E27FC236}">
                <a16:creationId xmlns:a16="http://schemas.microsoft.com/office/drawing/2014/main" id="{26F0F26D-ED20-4F09-BAC7-5AD0B94A1C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4751709" y="3604941"/>
            <a:ext cx="261245" cy="160766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ttsMP3.com_VoiceText_2024-11-29_0-49-18">
            <a:hlinkClick r:id="" action="ppaction://media"/>
            <a:extLst>
              <a:ext uri="{FF2B5EF4-FFF2-40B4-BE49-F238E27FC236}">
                <a16:creationId xmlns:a16="http://schemas.microsoft.com/office/drawing/2014/main" id="{846289D9-CD05-41C6-BBFE-6492493D9F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96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9"/>
                  <a:chOff x="6674902" y="3408858"/>
                  <a:chExt cx="1561127" cy="294939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7"/>
                    <a:chOff x="5679564" y="966332"/>
                    <a:chExt cx="1959935" cy="4776617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7" y="4627705"/>
                      <a:ext cx="179149" cy="92975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7"/>
                      <a:ext cx="518714" cy="185492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70604" y="1808980"/>
                      <a:ext cx="151788" cy="166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mouthmia">
            <a:hlinkClick r:id="" action="ppaction://media"/>
            <a:extLst>
              <a:ext uri="{FF2B5EF4-FFF2-40B4-BE49-F238E27FC236}">
                <a16:creationId xmlns:a16="http://schemas.microsoft.com/office/drawing/2014/main" id="{C4A18B1B-003D-4B23-8AC1-C4C6E7A083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6086093" y="3747268"/>
            <a:ext cx="233415" cy="155610"/>
          </a:xfrm>
          <a:prstGeom prst="roundRect">
            <a:avLst>
              <a:gd name="adj" fmla="val 50000"/>
            </a:avLst>
          </a:prstGeom>
        </p:spPr>
      </p:pic>
      <p:pic>
        <p:nvPicPr>
          <p:cNvPr id="3" name="ttsMP3.com_VoiceText_2024-11-29_0-50-24">
            <a:hlinkClick r:id="" action="ppaction://media"/>
            <a:extLst>
              <a:ext uri="{FF2B5EF4-FFF2-40B4-BE49-F238E27FC236}">
                <a16:creationId xmlns:a16="http://schemas.microsoft.com/office/drawing/2014/main" id="{CDCF972D-AF33-4ADF-A8B7-BF130794F8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910B9AFB-7DF2-455E-94A9-E997A70ACB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012000" y="3908854"/>
                      <a:chExt cx="972974" cy="2068672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B7B6DAE8-605B-5B3E-D324-B2EDFA46A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2000" y="3908854"/>
                        <a:ext cx="972974" cy="2068672"/>
                        <a:chOff x="6801619" y="3437360"/>
                        <a:chExt cx="1313623" cy="2920897"/>
                      </a:xfrm>
                    </p:grpSpPr>
                    <p:grpSp>
                      <p:nvGrpSpPr>
                        <p:cNvPr id="103" name="Group 102">
                          <a:extLst>
                            <a:ext uri="{FF2B5EF4-FFF2-40B4-BE49-F238E27FC236}">
                              <a16:creationId xmlns:a16="http://schemas.microsoft.com/office/drawing/2014/main" id="{DF2CD265-705B-18C2-7310-E0C75B1181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47999" y="3437360"/>
                          <a:ext cx="1184177" cy="2920897"/>
                          <a:chOff x="5702983" y="966332"/>
                          <a:chExt cx="1936516" cy="4776617"/>
                        </a:xfrm>
                      </p:grpSpPr>
                      <p:sp>
                        <p:nvSpPr>
                          <p:cNvPr id="79" name="Rectangle: Rounded Corners 78">
                            <a:extLst>
                              <a:ext uri="{FF2B5EF4-FFF2-40B4-BE49-F238E27FC236}">
                                <a16:creationId xmlns:a16="http://schemas.microsoft.com/office/drawing/2014/main" id="{2E324FAB-F0DB-897A-BC82-E28F5A3B18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6504" y="4644381"/>
                            <a:ext cx="179148" cy="901517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0" name="Rectangle: Rounded Corners 79">
                            <a:extLst>
                              <a:ext uri="{FF2B5EF4-FFF2-40B4-BE49-F238E27FC236}">
                                <a16:creationId xmlns:a16="http://schemas.microsoft.com/office/drawing/2014/main" id="{EA20C28E-0BFD-836E-E0EC-4B68DC7643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21617" y="4627705"/>
                            <a:ext cx="179149" cy="929752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Rectangle: Rounded Corners 80">
                            <a:extLst>
                              <a:ext uri="{FF2B5EF4-FFF2-40B4-BE49-F238E27FC236}">
                                <a16:creationId xmlns:a16="http://schemas.microsoft.com/office/drawing/2014/main" id="{1C3107D6-3501-9C79-FAC7-34D1165F58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7643" y="3057300"/>
                            <a:ext cx="1644818" cy="1617751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" name="Rectangle: Rounded Corners 81">
                            <a:extLst>
                              <a:ext uri="{FF2B5EF4-FFF2-40B4-BE49-F238E27FC236}">
                                <a16:creationId xmlns:a16="http://schemas.microsoft.com/office/drawing/2014/main" id="{2C6A0F98-0874-EFF1-8202-1A42D0E4B9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79989" y="2852332"/>
                            <a:ext cx="211915" cy="362567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Rectangle: Top Corners Rounded 82">
                            <a:extLst>
                              <a:ext uri="{FF2B5EF4-FFF2-40B4-BE49-F238E27FC236}">
                                <a16:creationId xmlns:a16="http://schemas.microsoft.com/office/drawing/2014/main" id="{680BE512-381B-54BD-3BBE-0C2BD961D9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180" y="5543328"/>
                            <a:ext cx="518715" cy="185493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" name="Rectangle: Top Corners Rounded 83">
                            <a:extLst>
                              <a:ext uri="{FF2B5EF4-FFF2-40B4-BE49-F238E27FC236}">
                                <a16:creationId xmlns:a16="http://schemas.microsoft.com/office/drawing/2014/main" id="{B738EBDF-E0F0-6D03-6DB4-CDAF974A1C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4117" y="5557457"/>
                            <a:ext cx="518714" cy="185492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grpSp>
                        <p:nvGrpSpPr>
                          <p:cNvPr id="86" name="Group 85">
                            <a:extLst>
                              <a:ext uri="{FF2B5EF4-FFF2-40B4-BE49-F238E27FC236}">
                                <a16:creationId xmlns:a16="http://schemas.microsoft.com/office/drawing/2014/main" id="{805E0868-B8A6-CD25-2308-A1ACA00C32C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94516" flipH="1">
                            <a:off x="5702983" y="3064441"/>
                            <a:ext cx="307239" cy="1101180"/>
                            <a:chOff x="1045181" y="2860704"/>
                            <a:chExt cx="307239" cy="1101180"/>
                          </a:xfr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p:grpSpPr>
                        <p:sp>
                          <p:nvSpPr>
                            <p:cNvPr id="89" name="Rectangle: Rounded Corners 88">
                              <a:extLst>
                                <a:ext uri="{FF2B5EF4-FFF2-40B4-BE49-F238E27FC236}">
                                  <a16:creationId xmlns:a16="http://schemas.microsoft.com/office/drawing/2014/main" id="{94079EAC-84C1-C89E-938D-C7F2CB28E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117235" y="3279858"/>
                              <a:ext cx="186406" cy="682026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88" name="Rectangle: Rounded Corners 87">
                              <a:extLst>
                                <a:ext uri="{FF2B5EF4-FFF2-40B4-BE49-F238E27FC236}">
                                  <a16:creationId xmlns:a16="http://schemas.microsoft.com/office/drawing/2014/main" id="{B72E314A-1A38-FC7C-5E41-0075174AFB1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045181" y="2860704"/>
                              <a:ext cx="307239" cy="547317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0" name="Group 89">
                            <a:extLst>
                              <a:ext uri="{FF2B5EF4-FFF2-40B4-BE49-F238E27FC236}">
                                <a16:creationId xmlns:a16="http://schemas.microsoft.com/office/drawing/2014/main" id="{06BFECAD-2F41-5262-0784-915658DB91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1045049">
                            <a:off x="7234121" y="3056966"/>
                            <a:ext cx="330249" cy="999493"/>
                            <a:chOff x="7308097" y="3121001"/>
                            <a:chExt cx="307239" cy="1045472"/>
                          </a:xfrm>
                        </p:grpSpPr>
                        <p:sp>
                          <p:nvSpPr>
                            <p:cNvPr id="92" name="Rectangle: Rounded Corners 91">
                              <a:extLst>
                                <a:ext uri="{FF2B5EF4-FFF2-40B4-BE49-F238E27FC236}">
                                  <a16:creationId xmlns:a16="http://schemas.microsoft.com/office/drawing/2014/main" id="{05B67713-767E-4F22-1C56-AECE2A01BA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32936" y="3563741"/>
                              <a:ext cx="194168" cy="602732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91" name="Rectangle: Rounded Corners 90">
                              <a:extLst>
                                <a:ext uri="{FF2B5EF4-FFF2-40B4-BE49-F238E27FC236}">
                                  <a16:creationId xmlns:a16="http://schemas.microsoft.com/office/drawing/2014/main" id="{76466ACF-FFA4-AC05-4611-F20E37DFA96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08097" y="3121001"/>
                              <a:ext cx="307239" cy="547318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05DFE16D-2A95-35C7-2EAE-10E19735FB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40442" y="966332"/>
                            <a:ext cx="1899057" cy="1960317"/>
                          </a:xfrm>
                          <a:prstGeom prst="ellipse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13" name="Oval 112">
                          <a:extLst>
                            <a:ext uri="{FF2B5EF4-FFF2-40B4-BE49-F238E27FC236}">
                              <a16:creationId xmlns:a16="http://schemas.microsoft.com/office/drawing/2014/main" id="{CEBDE3FF-F5AF-7091-208E-C7D8BC9DB5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01619" y="388185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4" name="Oval 113">
                          <a:extLst>
                            <a:ext uri="{FF2B5EF4-FFF2-40B4-BE49-F238E27FC236}">
                              <a16:creationId xmlns:a16="http://schemas.microsoft.com/office/drawing/2014/main" id="{2EE4783A-3078-DDC0-4E52-56B670A79F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9974" y="384398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B8D60BF4-3262-241D-CE7D-774E7783F632}"/>
                          </a:ext>
                        </a:extLst>
                      </p:cNvPr>
                      <p:cNvSpPr/>
                      <p:nvPr/>
                    </p:nvSpPr>
                    <p:spPr>
                      <a:xfrm rot="21013598">
                        <a:off x="6731003" y="5219736"/>
                        <a:ext cx="144096" cy="170544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759570" y="566255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69F42A-16F3-40F6-9395-7B06A76552F8}"/>
              </a:ext>
            </a:extLst>
          </p:cNvPr>
          <p:cNvSpPr/>
          <p:nvPr/>
        </p:nvSpPr>
        <p:spPr>
          <a:xfrm>
            <a:off x="6795961" y="562384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ttsMP3.com_VoiceText_2024-11-29_0-51-49">
            <a:hlinkClick r:id="" action="ppaction://media"/>
            <a:extLst>
              <a:ext uri="{FF2B5EF4-FFF2-40B4-BE49-F238E27FC236}">
                <a16:creationId xmlns:a16="http://schemas.microsoft.com/office/drawing/2014/main" id="{5B0EAA95-EC69-4E29-85D9-99B7E42ADD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C42239-8ADC-4E70-A9C1-7241F5F00AC3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214031" y="2656901"/>
            <a:chExt cx="1287142" cy="298056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1190637-4901-4BD6-A903-5235E104FE7C}"/>
                </a:ext>
              </a:extLst>
            </p:cNvPr>
            <p:cNvGrpSpPr/>
            <p:nvPr/>
          </p:nvGrpSpPr>
          <p:grpSpPr>
            <a:xfrm>
              <a:off x="4214031" y="2656901"/>
              <a:ext cx="1287142" cy="2980562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500272" y="4039982"/>
                    <a:ext cx="1548407" cy="1102599"/>
                    <a:chOff x="-270245" y="2876076"/>
                    <a:chExt cx="1548407" cy="1102599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0092480">
                      <a:off x="-270245" y="3330937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45643">
                      <a:off x="1067480" y="321210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257E729-98D9-4DF4-AAD5-E87224CCE9D2}"/>
                  </a:ext>
                </a:extLst>
              </p:cNvPr>
              <p:cNvSpPr/>
              <p:nvPr/>
            </p:nvSpPr>
            <p:spPr>
              <a:xfrm>
                <a:off x="4603085" y="4552715"/>
                <a:ext cx="530770" cy="286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+mj-lt"/>
                  </a:rPr>
                  <a:t>Address</a:t>
                </a:r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086541A-BF4F-4B40-8DB2-7E01F14A6618}"/>
                </a:ext>
              </a:extLst>
            </p:cNvPr>
            <p:cNvSpPr/>
            <p:nvPr/>
          </p:nvSpPr>
          <p:spPr>
            <a:xfrm rot="1238184">
              <a:off x="5049008" y="4521673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21D0B9-4CA2-4592-9577-45697BCB831C}"/>
                </a:ext>
              </a:extLst>
            </p:cNvPr>
            <p:cNvSpPr/>
            <p:nvPr/>
          </p:nvSpPr>
          <p:spPr>
            <a:xfrm rot="21158665" flipH="1">
              <a:off x="4437889" y="454498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0D0881B-0399-4C0C-9AB1-75B7BDD25646}"/>
                </a:ext>
              </a:extLst>
            </p:cNvPr>
            <p:cNvSpPr/>
            <p:nvPr/>
          </p:nvSpPr>
          <p:spPr>
            <a:xfrm>
              <a:off x="4762392" y="4571179"/>
              <a:ext cx="215745" cy="794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b="1" dirty="0">
                  <a:solidFill>
                    <a:schemeClr val="tx1"/>
                  </a:solidFill>
                </a:rPr>
                <a:t>I D</a:t>
              </a: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7" name="ttsMP3.com_VoiceText_2024-11-29_0-54-15">
            <a:hlinkClick r:id="" action="ppaction://media"/>
            <a:extLst>
              <a:ext uri="{FF2B5EF4-FFF2-40B4-BE49-F238E27FC236}">
                <a16:creationId xmlns:a16="http://schemas.microsoft.com/office/drawing/2014/main" id="{C4FFF117-EB06-49E4-87E6-6BBE6D9D1D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910B9AFB-7DF2-455E-94A9-E997A70ACB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012000" y="3908854"/>
                      <a:chExt cx="972974" cy="2068672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B7B6DAE8-605B-5B3E-D324-B2EDFA46A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2000" y="3908854"/>
                        <a:ext cx="972974" cy="2068672"/>
                        <a:chOff x="6801619" y="3437360"/>
                        <a:chExt cx="1313623" cy="2920897"/>
                      </a:xfrm>
                    </p:grpSpPr>
                    <p:grpSp>
                      <p:nvGrpSpPr>
                        <p:cNvPr id="103" name="Group 102">
                          <a:extLst>
                            <a:ext uri="{FF2B5EF4-FFF2-40B4-BE49-F238E27FC236}">
                              <a16:creationId xmlns:a16="http://schemas.microsoft.com/office/drawing/2014/main" id="{DF2CD265-705B-18C2-7310-E0C75B1181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47999" y="3437360"/>
                          <a:ext cx="1184177" cy="2920897"/>
                          <a:chOff x="5702983" y="966332"/>
                          <a:chExt cx="1936516" cy="4776617"/>
                        </a:xfrm>
                      </p:grpSpPr>
                      <p:sp>
                        <p:nvSpPr>
                          <p:cNvPr id="79" name="Rectangle: Rounded Corners 78">
                            <a:extLst>
                              <a:ext uri="{FF2B5EF4-FFF2-40B4-BE49-F238E27FC236}">
                                <a16:creationId xmlns:a16="http://schemas.microsoft.com/office/drawing/2014/main" id="{2E324FAB-F0DB-897A-BC82-E28F5A3B18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6504" y="4644381"/>
                            <a:ext cx="179148" cy="901517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0" name="Rectangle: Rounded Corners 79">
                            <a:extLst>
                              <a:ext uri="{FF2B5EF4-FFF2-40B4-BE49-F238E27FC236}">
                                <a16:creationId xmlns:a16="http://schemas.microsoft.com/office/drawing/2014/main" id="{EA20C28E-0BFD-836E-E0EC-4B68DC7643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21617" y="4627705"/>
                            <a:ext cx="179149" cy="929752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Rectangle: Rounded Corners 80">
                            <a:extLst>
                              <a:ext uri="{FF2B5EF4-FFF2-40B4-BE49-F238E27FC236}">
                                <a16:creationId xmlns:a16="http://schemas.microsoft.com/office/drawing/2014/main" id="{1C3107D6-3501-9C79-FAC7-34D1165F58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7643" y="3057300"/>
                            <a:ext cx="1644818" cy="1617751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" name="Rectangle: Rounded Corners 81">
                            <a:extLst>
                              <a:ext uri="{FF2B5EF4-FFF2-40B4-BE49-F238E27FC236}">
                                <a16:creationId xmlns:a16="http://schemas.microsoft.com/office/drawing/2014/main" id="{2C6A0F98-0874-EFF1-8202-1A42D0E4B9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79989" y="2852332"/>
                            <a:ext cx="211915" cy="362567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Rectangle: Top Corners Rounded 82">
                            <a:extLst>
                              <a:ext uri="{FF2B5EF4-FFF2-40B4-BE49-F238E27FC236}">
                                <a16:creationId xmlns:a16="http://schemas.microsoft.com/office/drawing/2014/main" id="{680BE512-381B-54BD-3BBE-0C2BD961D9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180" y="5543328"/>
                            <a:ext cx="518715" cy="185493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" name="Rectangle: Top Corners Rounded 83">
                            <a:extLst>
                              <a:ext uri="{FF2B5EF4-FFF2-40B4-BE49-F238E27FC236}">
                                <a16:creationId xmlns:a16="http://schemas.microsoft.com/office/drawing/2014/main" id="{B738EBDF-E0F0-6D03-6DB4-CDAF974A1C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4117" y="5557457"/>
                            <a:ext cx="518714" cy="185492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grpSp>
                        <p:nvGrpSpPr>
                          <p:cNvPr id="86" name="Group 85">
                            <a:extLst>
                              <a:ext uri="{FF2B5EF4-FFF2-40B4-BE49-F238E27FC236}">
                                <a16:creationId xmlns:a16="http://schemas.microsoft.com/office/drawing/2014/main" id="{805E0868-B8A6-CD25-2308-A1ACA00C32C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94516" flipH="1">
                            <a:off x="5702983" y="3064441"/>
                            <a:ext cx="307239" cy="1101180"/>
                            <a:chOff x="1045181" y="2860704"/>
                            <a:chExt cx="307239" cy="1101180"/>
                          </a:xfr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p:grpSpPr>
                        <p:sp>
                          <p:nvSpPr>
                            <p:cNvPr id="89" name="Rectangle: Rounded Corners 88">
                              <a:extLst>
                                <a:ext uri="{FF2B5EF4-FFF2-40B4-BE49-F238E27FC236}">
                                  <a16:creationId xmlns:a16="http://schemas.microsoft.com/office/drawing/2014/main" id="{94079EAC-84C1-C89E-938D-C7F2CB28E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117235" y="3279858"/>
                              <a:ext cx="186406" cy="682026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88" name="Rectangle: Rounded Corners 87">
                              <a:extLst>
                                <a:ext uri="{FF2B5EF4-FFF2-40B4-BE49-F238E27FC236}">
                                  <a16:creationId xmlns:a16="http://schemas.microsoft.com/office/drawing/2014/main" id="{B72E314A-1A38-FC7C-5E41-0075174AFB1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045181" y="2860704"/>
                              <a:ext cx="307239" cy="547317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0" name="Group 89">
                            <a:extLst>
                              <a:ext uri="{FF2B5EF4-FFF2-40B4-BE49-F238E27FC236}">
                                <a16:creationId xmlns:a16="http://schemas.microsoft.com/office/drawing/2014/main" id="{06BFECAD-2F41-5262-0784-915658DB91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1045049">
                            <a:off x="7234121" y="3056966"/>
                            <a:ext cx="330249" cy="999493"/>
                            <a:chOff x="7308097" y="3121001"/>
                            <a:chExt cx="307239" cy="1045472"/>
                          </a:xfrm>
                        </p:grpSpPr>
                        <p:sp>
                          <p:nvSpPr>
                            <p:cNvPr id="92" name="Rectangle: Rounded Corners 91">
                              <a:extLst>
                                <a:ext uri="{FF2B5EF4-FFF2-40B4-BE49-F238E27FC236}">
                                  <a16:creationId xmlns:a16="http://schemas.microsoft.com/office/drawing/2014/main" id="{05B67713-767E-4F22-1C56-AECE2A01BA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32936" y="3563741"/>
                              <a:ext cx="194168" cy="602732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91" name="Rectangle: Rounded Corners 90">
                              <a:extLst>
                                <a:ext uri="{FF2B5EF4-FFF2-40B4-BE49-F238E27FC236}">
                                  <a16:creationId xmlns:a16="http://schemas.microsoft.com/office/drawing/2014/main" id="{76466ACF-FFA4-AC05-4611-F20E37DFA96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08097" y="3121001"/>
                              <a:ext cx="307239" cy="547318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05DFE16D-2A95-35C7-2EAE-10E19735FB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40442" y="966332"/>
                            <a:ext cx="1899057" cy="1960317"/>
                          </a:xfrm>
                          <a:prstGeom prst="ellipse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13" name="Oval 112">
                          <a:extLst>
                            <a:ext uri="{FF2B5EF4-FFF2-40B4-BE49-F238E27FC236}">
                              <a16:creationId xmlns:a16="http://schemas.microsoft.com/office/drawing/2014/main" id="{CEBDE3FF-F5AF-7091-208E-C7D8BC9DB5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01619" y="388185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4" name="Oval 113">
                          <a:extLst>
                            <a:ext uri="{FF2B5EF4-FFF2-40B4-BE49-F238E27FC236}">
                              <a16:creationId xmlns:a16="http://schemas.microsoft.com/office/drawing/2014/main" id="{2EE4783A-3078-DDC0-4E52-56B670A79F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9974" y="384398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B8D60BF4-3262-241D-CE7D-774E7783F632}"/>
                          </a:ext>
                        </a:extLst>
                      </p:cNvPr>
                      <p:cNvSpPr/>
                      <p:nvPr/>
                    </p:nvSpPr>
                    <p:spPr>
                      <a:xfrm rot="21013598">
                        <a:off x="6731003" y="5219736"/>
                        <a:ext cx="144096" cy="170544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759570" y="566255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69F42A-16F3-40F6-9395-7B06A76552F8}"/>
              </a:ext>
            </a:extLst>
          </p:cNvPr>
          <p:cNvSpPr/>
          <p:nvPr/>
        </p:nvSpPr>
        <p:spPr>
          <a:xfrm>
            <a:off x="6795961" y="562384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0-56-21">
            <a:hlinkClick r:id="" action="ppaction://media"/>
            <a:extLst>
              <a:ext uri="{FF2B5EF4-FFF2-40B4-BE49-F238E27FC236}">
                <a16:creationId xmlns:a16="http://schemas.microsoft.com/office/drawing/2014/main" id="{E22B639B-ACA9-4198-A2D1-1B34E62478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C42239-8ADC-4E70-A9C1-7241F5F00AC3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214031" y="2656901"/>
            <a:chExt cx="1287142" cy="298056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3F05CD8-0CB6-4011-AA6E-68E32000972B}"/>
                </a:ext>
              </a:extLst>
            </p:cNvPr>
            <p:cNvGrpSpPr/>
            <p:nvPr/>
          </p:nvGrpSpPr>
          <p:grpSpPr>
            <a:xfrm>
              <a:off x="4214031" y="2656901"/>
              <a:ext cx="1287142" cy="2980562"/>
              <a:chOff x="4160834" y="3315093"/>
              <a:chExt cx="1561127" cy="3406869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954D8B9-800A-4443-87C3-A70F8744B197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F218F83C-AF30-406C-A295-27787614511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9342C8F-2E3C-466A-99AC-A5D503CCAA0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EE3A23F3-0990-40D9-8683-526A760A0338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49DDE465-A1E8-455E-A5A5-2ED11104DC03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657BD7A5-35EC-444A-A165-5ADAEC246987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C16E68C1-154E-49F1-AFAE-023530381120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908B1C4C-4479-4A38-80DD-B6F553416855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AF67AAC-F764-48D0-9425-508F61B07EF4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43D6EE64-A3B2-4A14-98BE-4E63DBAD3734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409128C-E640-422F-A9A7-FA0A04215C84}"/>
                      </a:ext>
                    </a:extLst>
                  </p:cNvPr>
                  <p:cNvSpPr/>
                  <p:nvPr/>
                </p:nvSpPr>
                <p:spPr>
                  <a:xfrm>
                    <a:off x="3256987" y="209574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562049DE-B3E1-4783-9A87-6B533DE56E4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9B7977F2-9341-4A91-A89D-482BE2B58318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3D0155E2-6111-41DF-9B00-F6EFF15DA9B8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A3578FA1-F4FE-49D6-8306-CD2DB0B239D3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4A7E7134-B37C-4D57-B3A2-DA4E22FCD3A3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325FC23-91F3-4590-8BEE-DD9FEA467B8D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5919F75E-766B-49BF-898D-1E0D3EA4F131}"/>
                      </a:ext>
                    </a:extLst>
                  </p:cNvPr>
                  <p:cNvSpPr/>
                  <p:nvPr/>
                </p:nvSpPr>
                <p:spPr>
                  <a:xfrm>
                    <a:off x="2894625" y="209501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75440A0E-EDE0-4E5B-8C34-CA366441D4B9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D0C55635-C385-4934-A632-8505DB888ED6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: Top Corners Rounded 138">
                  <a:extLst>
                    <a:ext uri="{FF2B5EF4-FFF2-40B4-BE49-F238E27FC236}">
                      <a16:creationId xmlns:a16="http://schemas.microsoft.com/office/drawing/2014/main" id="{AFF5B9AC-863F-4157-B0BF-B1413DB05308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15799DF8-3D6A-4AA0-9F72-DA894DE4C185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5CF2DA7-1E90-43B8-8CBE-DA61C74D48AE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501115" y="4035132"/>
                  <a:ext cx="1629373" cy="1121673"/>
                  <a:chOff x="-351211" y="2876076"/>
                  <a:chExt cx="1629373" cy="1121673"/>
                </a:xfrm>
              </p:grpSpPr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6F9AA53E-46DD-4374-83E7-47E57217A11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51211" y="3350011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: Rounded Corners 143">
                    <a:extLst>
                      <a:ext uri="{FF2B5EF4-FFF2-40B4-BE49-F238E27FC236}">
                        <a16:creationId xmlns:a16="http://schemas.microsoft.com/office/drawing/2014/main" id="{E1933911-AB36-4F77-9BB1-DBC54B7BE1EC}"/>
                      </a:ext>
                    </a:extLst>
                  </p:cNvPr>
                  <p:cNvSpPr/>
                  <p:nvPr/>
                </p:nvSpPr>
                <p:spPr>
                  <a:xfrm rot="245643">
                    <a:off x="1067480" y="3212100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47F591DB-67AA-4760-8577-A09BE9FAB701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B59D249E-4601-42EE-AC81-94B26889D6DA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A56229C-C192-4334-8812-0BCB50E0D7F5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086541A-BF4F-4B40-8DB2-7E01F14A6618}"/>
                </a:ext>
              </a:extLst>
            </p:cNvPr>
            <p:cNvSpPr/>
            <p:nvPr/>
          </p:nvSpPr>
          <p:spPr>
            <a:xfrm rot="20633112">
              <a:off x="5192853" y="4535307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DEE445-3663-40A8-B916-26C22737715C}"/>
              </a:ext>
            </a:extLst>
          </p:cNvPr>
          <p:cNvSpPr/>
          <p:nvPr/>
        </p:nvSpPr>
        <p:spPr>
          <a:xfrm>
            <a:off x="5571691" y="5873355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44CA95-EAE6-4177-8511-A73EEB725836}"/>
              </a:ext>
            </a:extLst>
          </p:cNvPr>
          <p:cNvSpPr/>
          <p:nvPr/>
        </p:nvSpPr>
        <p:spPr>
          <a:xfrm>
            <a:off x="5877838" y="5924762"/>
            <a:ext cx="415497" cy="152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b="1" dirty="0">
                <a:solidFill>
                  <a:schemeClr val="tx1"/>
                </a:solidFill>
              </a:rPr>
              <a:t>I 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22CA53-C07E-4F84-8739-F948ADB05896}"/>
              </a:ext>
            </a:extLst>
          </p:cNvPr>
          <p:cNvSpPr/>
          <p:nvPr/>
        </p:nvSpPr>
        <p:spPr>
          <a:xfrm rot="21158665" flipH="1">
            <a:off x="5343652" y="5527390"/>
            <a:ext cx="326809" cy="445030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0-58-38">
            <a:hlinkClick r:id="" action="ppaction://media"/>
            <a:extLst>
              <a:ext uri="{FF2B5EF4-FFF2-40B4-BE49-F238E27FC236}">
                <a16:creationId xmlns:a16="http://schemas.microsoft.com/office/drawing/2014/main" id="{AA0B719B-C922-426F-8D0C-48FF100FA7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60052" y="3655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tsMP3.com_VoiceText_2024-11-29_1-1-36">
            <a:hlinkClick r:id="" action="ppaction://media"/>
            <a:extLst>
              <a:ext uri="{FF2B5EF4-FFF2-40B4-BE49-F238E27FC236}">
                <a16:creationId xmlns:a16="http://schemas.microsoft.com/office/drawing/2014/main" id="{765DBEBD-7608-4E10-9CD4-2AD685041F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Address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CE0D951-E46E-41F5-B7C5-0C6750B1595C}"/>
              </a:ext>
            </a:extLst>
          </p:cNvPr>
          <p:cNvSpPr/>
          <p:nvPr/>
        </p:nvSpPr>
        <p:spPr>
          <a:xfrm flipV="1">
            <a:off x="5824516" y="5923343"/>
            <a:ext cx="415497" cy="152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b="1" dirty="0">
                <a:solidFill>
                  <a:schemeClr val="tx1"/>
                </a:solidFill>
              </a:rPr>
              <a:t>I D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18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18</Words>
  <Application>Microsoft Office PowerPoint</Application>
  <PresentationFormat>Widescreen</PresentationFormat>
  <Paragraphs>13</Paragraphs>
  <Slides>20</Slides>
  <Notes>0</Notes>
  <HiddenSlides>0</HiddenSlides>
  <MMClips>39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30</cp:revision>
  <dcterms:created xsi:type="dcterms:W3CDTF">2024-11-28T20:07:42Z</dcterms:created>
  <dcterms:modified xsi:type="dcterms:W3CDTF">2024-11-29T16:25:01Z</dcterms:modified>
</cp:coreProperties>
</file>